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Anton"/>
      <p:regular r:id="rId35"/>
    </p:embeddedFont>
    <p:embeddedFont>
      <p:font typeface="Oswald Regular"/>
      <p:regular r:id="rId36"/>
      <p:bold r:id="rId37"/>
    </p:embeddedFont>
    <p:embeddedFont>
      <p:font typeface="Anaheim"/>
      <p:regular r:id="rId38"/>
    </p:embeddedFont>
    <p:embeddedFont>
      <p:font typeface="Fira Sans Extra Condensed Medium"/>
      <p:regular r:id="rId39"/>
      <p:bold r:id="rId40"/>
      <p:italic r:id="rId41"/>
      <p:boldItalic r:id="rId42"/>
    </p:embeddedFont>
    <p:embeddedFont>
      <p:font typeface="Cambria Math"/>
      <p:regular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4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324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FiraSansExtraCondensedMedium-bold.fntdata"/><Relationship Id="rId20" Type="http://schemas.openxmlformats.org/officeDocument/2006/relationships/slide" Target="slides/slide15.xml"/><Relationship Id="rId42" Type="http://schemas.openxmlformats.org/officeDocument/2006/relationships/font" Target="fonts/FiraSansExtraCondensedMedium-boldItalic.fntdata"/><Relationship Id="rId41" Type="http://schemas.openxmlformats.org/officeDocument/2006/relationships/font" Target="fonts/FiraSansExtraCondensedMedium-italic.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CambriaMath-regular.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Anton-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OswaldRegular-bold.fntdata"/><Relationship Id="rId14" Type="http://schemas.openxmlformats.org/officeDocument/2006/relationships/slide" Target="slides/slide9.xml"/><Relationship Id="rId36" Type="http://schemas.openxmlformats.org/officeDocument/2006/relationships/font" Target="fonts/OswaldRegular-regular.fntdata"/><Relationship Id="rId17" Type="http://schemas.openxmlformats.org/officeDocument/2006/relationships/slide" Target="slides/slide12.xml"/><Relationship Id="rId39" Type="http://schemas.openxmlformats.org/officeDocument/2006/relationships/font" Target="fonts/FiraSansExtraCondensedMedium-regular.fntdata"/><Relationship Id="rId16" Type="http://schemas.openxmlformats.org/officeDocument/2006/relationships/slide" Target="slides/slide11.xml"/><Relationship Id="rId38" Type="http://schemas.openxmlformats.org/officeDocument/2006/relationships/font" Target="fonts/Anahei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5cc037898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5cc037898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Adam</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5cc4e8da82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5cc4e8da82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Welcome, who we are</a:t>
            </a:r>
            <a:endParaRPr sz="1800"/>
          </a:p>
          <a:p>
            <a:pPr indent="0" lvl="0" marL="0" rtl="0" algn="l">
              <a:spcBef>
                <a:spcPts val="0"/>
              </a:spcBef>
              <a:spcAft>
                <a:spcPts val="0"/>
              </a:spcAft>
              <a:buNone/>
            </a:pPr>
            <a:r>
              <a:rPr lang="es" sz="1800"/>
              <a:t>what is the problem</a:t>
            </a:r>
            <a:endParaRPr sz="1800"/>
          </a:p>
          <a:p>
            <a:pPr indent="0" lvl="0" marL="0" rtl="0" algn="l">
              <a:spcBef>
                <a:spcPts val="0"/>
              </a:spcBef>
              <a:spcAft>
                <a:spcPts val="0"/>
              </a:spcAft>
              <a:buNone/>
            </a:pPr>
            <a:r>
              <a:rPr lang="es" sz="1800"/>
              <a:t>why is it important</a:t>
            </a:r>
            <a:endParaRPr sz="18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5cc037898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5cc037898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raising population</a:t>
            </a:r>
            <a:endParaRPr sz="18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5cc4e8da82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5cc4e8da82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what problems it causes/may cause</a:t>
            </a:r>
            <a:endParaRPr sz="18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5cc4e8da82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5cc4e8da82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Krzyś</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5cc4e8da8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5cc4e8da8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We have divided our problem to three smaller tasks to effectively solve  it. Firstly we had to identify factors which significantly affect human population. Then using these factors we had to calculate  Earth’s current carrying capacity. Our final goal was to make </a:t>
            </a:r>
            <a:r>
              <a:rPr lang="es" sz="1800"/>
              <a:t>conclusions</a:t>
            </a:r>
            <a:r>
              <a:rPr lang="es" sz="1800"/>
              <a:t> based on previous questions, </a:t>
            </a:r>
            <a:r>
              <a:rPr lang="es" sz="1800"/>
              <a:t>predict</a:t>
            </a:r>
            <a:r>
              <a:rPr lang="es" sz="1800"/>
              <a:t> how will CC change in the future and find the best way to increase it.</a:t>
            </a:r>
            <a:endParaRPr sz="18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5cc4e8da82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5cc4e8da82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solidFill>
                  <a:schemeClr val="dk1"/>
                </a:solidFill>
              </a:rPr>
              <a:t>To </a:t>
            </a:r>
            <a:r>
              <a:rPr lang="es" sz="1800">
                <a:solidFill>
                  <a:schemeClr val="dk1"/>
                </a:solidFill>
              </a:rPr>
              <a:t>illustrate</a:t>
            </a:r>
            <a:r>
              <a:rPr lang="es" sz="1800">
                <a:solidFill>
                  <a:schemeClr val="dk1"/>
                </a:solidFill>
              </a:rPr>
              <a:t> common </a:t>
            </a:r>
            <a:r>
              <a:rPr lang="es" sz="1800">
                <a:solidFill>
                  <a:schemeClr val="dk1"/>
                </a:solidFill>
              </a:rPr>
              <a:t>misconception</a:t>
            </a:r>
            <a:r>
              <a:rPr lang="es" sz="1800">
                <a:solidFill>
                  <a:schemeClr val="dk1"/>
                </a:solidFill>
              </a:rPr>
              <a:t> about earth’s carrying </a:t>
            </a:r>
            <a:r>
              <a:rPr lang="es" sz="1800">
                <a:solidFill>
                  <a:schemeClr val="dk1"/>
                </a:solidFill>
              </a:rPr>
              <a:t>capacity</a:t>
            </a:r>
            <a:r>
              <a:rPr lang="es" sz="1800">
                <a:solidFill>
                  <a:schemeClr val="dk1"/>
                </a:solidFill>
              </a:rPr>
              <a:t>, let us consider a thought experiment  There are three eggs in a 6-position egg-box. If we eat one of them and then put a new one in it everyday, the size of the egg population will be maintained at three. Now what is the carrying capacity of this egg population, three or six? We assumed it is six, because we define egg’s carrying </a:t>
            </a:r>
            <a:r>
              <a:rPr lang="es" sz="1800">
                <a:solidFill>
                  <a:schemeClr val="dk1"/>
                </a:solidFill>
              </a:rPr>
              <a:t>capacity</a:t>
            </a:r>
            <a:r>
              <a:rPr lang="es" sz="1800">
                <a:solidFill>
                  <a:schemeClr val="dk1"/>
                </a:solidFill>
              </a:rPr>
              <a:t> as the maximal amount of eggs that can fit in the egg box!</a:t>
            </a:r>
            <a:endParaRPr sz="1800">
              <a:solidFill>
                <a:schemeClr val="dk1"/>
              </a:solidFill>
            </a:endParaRPr>
          </a:p>
          <a:p>
            <a:pPr indent="0" lvl="0" marL="0" rtl="0" algn="l">
              <a:spcBef>
                <a:spcPts val="0"/>
              </a:spcBef>
              <a:spcAft>
                <a:spcPts val="0"/>
              </a:spcAft>
              <a:buNone/>
            </a:pPr>
            <a:r>
              <a:t/>
            </a:r>
            <a:endParaRPr sz="100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5a0833214f_2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5a0833214f_2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The two main assumptions of our model are that both trade of </a:t>
            </a:r>
            <a:r>
              <a:rPr lang="es" sz="1800"/>
              <a:t>resources</a:t>
            </a:r>
            <a:r>
              <a:rPr lang="es" sz="1800"/>
              <a:t> between countries and time spread of our data is negligible</a:t>
            </a:r>
            <a:endParaRPr sz="1800"/>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g5cc4e8da82_0_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5cc4e8da82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5d4887b59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5d4887b59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Our model deeply relies on the so called Safe and Just Space</a:t>
            </a:r>
            <a:endParaRPr sz="1800"/>
          </a:p>
          <a:p>
            <a:pPr indent="-342900" lvl="0" marL="457200" rtl="0" algn="just">
              <a:lnSpc>
                <a:spcPct val="115000"/>
              </a:lnSpc>
              <a:spcBef>
                <a:spcPts val="0"/>
              </a:spcBef>
              <a:spcAft>
                <a:spcPts val="0"/>
              </a:spcAft>
              <a:buSzPts val="1800"/>
              <a:buChar char="●"/>
            </a:pPr>
            <a:r>
              <a:rPr lang="es" sz="1800">
                <a:solidFill>
                  <a:schemeClr val="dk1"/>
                </a:solidFill>
                <a:latin typeface="Cambria Math"/>
                <a:ea typeface="Cambria Math"/>
                <a:cs typeface="Cambria Math"/>
                <a:sym typeface="Cambria Math"/>
              </a:rPr>
              <a:t>Safe and just space is a framework proposed by Kate Raworth in 2012</a:t>
            </a:r>
            <a:endParaRPr sz="1800">
              <a:solidFill>
                <a:schemeClr val="dk1"/>
              </a:solidFill>
              <a:latin typeface="Cambria Math"/>
              <a:ea typeface="Cambria Math"/>
              <a:cs typeface="Cambria Math"/>
              <a:sym typeface="Cambria Math"/>
            </a:endParaRPr>
          </a:p>
          <a:p>
            <a:pPr indent="-342900" lvl="0" marL="457200" rtl="0" algn="just">
              <a:lnSpc>
                <a:spcPct val="115000"/>
              </a:lnSpc>
              <a:spcBef>
                <a:spcPts val="0"/>
              </a:spcBef>
              <a:spcAft>
                <a:spcPts val="0"/>
              </a:spcAft>
              <a:buClr>
                <a:schemeClr val="dk1"/>
              </a:buClr>
              <a:buSzPts val="1800"/>
              <a:buFont typeface="Cambria Math"/>
              <a:buChar char="●"/>
            </a:pPr>
            <a:r>
              <a:rPr lang="es" sz="1800">
                <a:solidFill>
                  <a:schemeClr val="dk1"/>
                </a:solidFill>
                <a:latin typeface="Cambria Math"/>
                <a:ea typeface="Cambria Math"/>
                <a:cs typeface="Cambria Math"/>
                <a:sym typeface="Cambria Math"/>
              </a:rPr>
              <a:t>that focuses on sustainable environmental development while maintaining decent life for people.</a:t>
            </a:r>
            <a:endParaRPr sz="1800">
              <a:solidFill>
                <a:schemeClr val="dk1"/>
              </a:solidFill>
              <a:latin typeface="Cambria Math"/>
              <a:ea typeface="Cambria Math"/>
              <a:cs typeface="Cambria Math"/>
              <a:sym typeface="Cambria Math"/>
            </a:endParaRPr>
          </a:p>
          <a:p>
            <a:pPr indent="-342900" lvl="0" marL="457200" rtl="0" algn="just">
              <a:lnSpc>
                <a:spcPct val="115000"/>
              </a:lnSpc>
              <a:spcBef>
                <a:spcPts val="0"/>
              </a:spcBef>
              <a:spcAft>
                <a:spcPts val="0"/>
              </a:spcAft>
              <a:buClr>
                <a:schemeClr val="dk1"/>
              </a:buClr>
              <a:buSzPts val="1800"/>
              <a:buFont typeface="Cambria Math"/>
              <a:buChar char="●"/>
            </a:pPr>
            <a:r>
              <a:rPr lang="es" sz="1800">
                <a:solidFill>
                  <a:schemeClr val="dk1"/>
                </a:solidFill>
                <a:latin typeface="Cambria Math"/>
                <a:ea typeface="Cambria Math"/>
                <a:cs typeface="Cambria Math"/>
                <a:sym typeface="Cambria Math"/>
              </a:rPr>
              <a:t>It  forms a doughnut-shaped space bounded by planetary and social boundaries</a:t>
            </a:r>
            <a:endParaRPr sz="1800">
              <a:solidFill>
                <a:schemeClr val="dk1"/>
              </a:solidFill>
              <a:latin typeface="Cambria Math"/>
              <a:ea typeface="Cambria Math"/>
              <a:cs typeface="Cambria Math"/>
              <a:sym typeface="Cambria Math"/>
            </a:endParaRPr>
          </a:p>
          <a:p>
            <a:pPr indent="-342900" lvl="0" marL="457200" rtl="0" algn="just">
              <a:lnSpc>
                <a:spcPct val="115000"/>
              </a:lnSpc>
              <a:spcBef>
                <a:spcPts val="0"/>
              </a:spcBef>
              <a:spcAft>
                <a:spcPts val="0"/>
              </a:spcAft>
              <a:buClr>
                <a:schemeClr val="dk1"/>
              </a:buClr>
              <a:buSzPts val="1800"/>
              <a:buFont typeface="Cambria Math"/>
              <a:buChar char="●"/>
            </a:pPr>
            <a:r>
              <a:rPr lang="es" sz="1800">
                <a:solidFill>
                  <a:schemeClr val="dk1"/>
                </a:solidFill>
                <a:latin typeface="Cambria Math"/>
                <a:ea typeface="Cambria Math"/>
                <a:cs typeface="Cambria Math"/>
                <a:sym typeface="Cambria Math"/>
              </a:rPr>
              <a:t>This bounded area is a  “safe operating space” for people to live happily, while not damaging the environment</a:t>
            </a:r>
            <a:endParaRPr sz="1800">
              <a:solidFill>
                <a:schemeClr val="dk1"/>
              </a:solidFill>
              <a:latin typeface="Cambria Math"/>
              <a:ea typeface="Cambria Math"/>
              <a:cs typeface="Cambria Math"/>
              <a:sym typeface="Cambria Math"/>
            </a:endParaRPr>
          </a:p>
          <a:p>
            <a:pPr indent="-342900" lvl="0" marL="457200" rtl="0" algn="just">
              <a:lnSpc>
                <a:spcPct val="115000"/>
              </a:lnSpc>
              <a:spcBef>
                <a:spcPts val="0"/>
              </a:spcBef>
              <a:spcAft>
                <a:spcPts val="0"/>
              </a:spcAft>
              <a:buClr>
                <a:schemeClr val="dk1"/>
              </a:buClr>
              <a:buSzPts val="1800"/>
              <a:buFont typeface="Cambria Math"/>
              <a:buChar char="●"/>
            </a:pPr>
            <a:r>
              <a:rPr lang="es" sz="1800">
                <a:solidFill>
                  <a:schemeClr val="dk1"/>
                </a:solidFill>
                <a:latin typeface="Cambria Math"/>
                <a:ea typeface="Cambria Math"/>
                <a:cs typeface="Cambria Math"/>
                <a:sym typeface="Cambria Math"/>
              </a:rPr>
              <a:t>For us the Earth’s carrying capacity is the maximum population that can live within the Safe and Just Space.</a:t>
            </a:r>
            <a:endParaRPr sz="1800">
              <a:solidFill>
                <a:schemeClr val="dk1"/>
              </a:solidFill>
              <a:latin typeface="Cambria Math"/>
              <a:ea typeface="Cambria Math"/>
              <a:cs typeface="Cambria Math"/>
              <a:sym typeface="Cambria Math"/>
            </a:endParaRPr>
          </a:p>
          <a:p>
            <a:pPr indent="0" lvl="0" marL="457200" rtl="0" algn="just">
              <a:lnSpc>
                <a:spcPct val="115000"/>
              </a:lnSpc>
              <a:spcBef>
                <a:spcPts val="0"/>
              </a:spcBef>
              <a:spcAft>
                <a:spcPts val="0"/>
              </a:spcAft>
              <a:buNone/>
            </a:pPr>
            <a:r>
              <a:t/>
            </a:r>
            <a:endParaRPr sz="1800">
              <a:solidFill>
                <a:schemeClr val="dk1"/>
              </a:solidFill>
              <a:latin typeface="Cambria Math"/>
              <a:ea typeface="Cambria Math"/>
              <a:cs typeface="Cambria Math"/>
              <a:sym typeface="Cambria Math"/>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5d4887b59b_2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5d4887b59b_2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Based on the Safe and Just Space </a:t>
            </a:r>
            <a:r>
              <a:rPr lang="es" sz="1800">
                <a:solidFill>
                  <a:schemeClr val="dk1"/>
                </a:solidFill>
                <a:latin typeface="Cambria Math"/>
                <a:ea typeface="Cambria Math"/>
                <a:cs typeface="Cambria Math"/>
                <a:sym typeface="Cambria Math"/>
              </a:rPr>
              <a:t>we selected 10 key factors. We divided them into two groups:  biophysical factors which are...</a:t>
            </a:r>
            <a:endParaRPr sz="18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5d4887b59b_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5d4887b59b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And social factors that are:</a:t>
            </a:r>
            <a:endParaRPr sz="18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5cc83ed5e4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5cc83ed5e4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Adam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5cc83ed5e4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5cc83ed5e4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Different results</a:t>
            </a:r>
            <a:endParaRPr sz="1800"/>
          </a:p>
          <a:p>
            <a:pPr indent="0" lvl="0" marL="0" rtl="0" algn="l">
              <a:spcBef>
                <a:spcPts val="0"/>
              </a:spcBef>
              <a:spcAft>
                <a:spcPts val="0"/>
              </a:spcAft>
              <a:buNone/>
            </a:pPr>
            <a:r>
              <a:rPr lang="es" sz="1800"/>
              <a:t>8 bln most popular</a:t>
            </a:r>
            <a:endParaRPr sz="1800"/>
          </a:p>
          <a:p>
            <a:pPr indent="0" lvl="0" marL="0" rtl="0" algn="l">
              <a:spcBef>
                <a:spcPts val="0"/>
              </a:spcBef>
              <a:spcAft>
                <a:spcPts val="0"/>
              </a:spcAft>
              <a:buNone/>
            </a:pPr>
            <a:r>
              <a:rPr lang="es" sz="1800"/>
              <a:t>there is large </a:t>
            </a:r>
            <a:r>
              <a:rPr lang="es" sz="1800"/>
              <a:t>discrepancy</a:t>
            </a:r>
            <a:r>
              <a:rPr lang="es" sz="1800"/>
              <a:t> so the result depends on the assumptions to a great extent </a:t>
            </a:r>
            <a:endParaRPr sz="18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g5bbcbf908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5bbcbf908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How to calculate</a:t>
            </a:r>
            <a:endParaRPr sz="18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g5cc83ed5e4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5cc83ed5e4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Adam</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5a0833214f_2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5a0833214f_2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Adam</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5d55666411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5d55666411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Our main model is based on an observation that the key factors are interdependent. That means that for example change in population induces change in  co2 emission which further induces change in material footprint and so on and so forth. In Dynamic Model we combined the notion of Safe and Just Space with System Dynamics.</a:t>
            </a:r>
            <a:endParaRPr sz="1800"/>
          </a:p>
          <a:p>
            <a:pPr indent="0" lvl="0" marL="0" rtl="0" algn="l">
              <a:spcBef>
                <a:spcPts val="0"/>
              </a:spcBef>
              <a:spcAft>
                <a:spcPts val="0"/>
              </a:spcAft>
              <a:buNone/>
            </a:pPr>
            <a:r>
              <a:rPr lang="es" sz="1800"/>
              <a:t>which is just an approach that enabled us to calculate how a given system of interdependent elements behaves..</a:t>
            </a:r>
            <a:endParaRPr sz="18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g5bbcbf8f03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5bbcbf8f03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First, </a:t>
            </a:r>
            <a:r>
              <a:rPr lang="es" sz="1800"/>
              <a:t>according</a:t>
            </a:r>
            <a:r>
              <a:rPr lang="es" sz="1800"/>
              <a:t> to Safe and Just Space we set certain </a:t>
            </a:r>
            <a:r>
              <a:rPr lang="es" sz="1800"/>
              <a:t>thresholds</a:t>
            </a:r>
            <a:r>
              <a:rPr lang="es" sz="1800"/>
              <a:t> that our key factors must not exceed.  Next using a Python System Dynamics library we were able to create a code that calculates what maximum population fits into the Safe and Just Space. The graph above is a simplification of the system used in our model</a:t>
            </a:r>
            <a:endParaRPr sz="18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Google Shape;340;g5d55666411_3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5d55666411_3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We calculated the carrying capacity for each country </a:t>
            </a:r>
            <a:r>
              <a:rPr lang="es" sz="1800"/>
              <a:t>separately</a:t>
            </a:r>
            <a:r>
              <a:rPr lang="es" sz="1800"/>
              <a:t> and combined our result. The final number we got out of the Dynamic Model was 7.6 Billion. </a:t>
            </a:r>
            <a:endParaRPr sz="18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5" name="Shape 345"/>
        <p:cNvGrpSpPr/>
        <p:nvPr/>
      </p:nvGrpSpPr>
      <p:grpSpPr>
        <a:xfrm>
          <a:off x="0" y="0"/>
          <a:ext cx="0" cy="0"/>
          <a:chOff x="0" y="0"/>
          <a:chExt cx="0" cy="0"/>
        </a:xfrm>
      </p:grpSpPr>
      <p:sp>
        <p:nvSpPr>
          <p:cNvPr id="346" name="Google Shape;346;g5bbcbf9089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5bbcbf9089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None/>
            </a:pPr>
            <a:r>
              <a:rPr lang="es" sz="1800">
                <a:solidFill>
                  <a:schemeClr val="dk1"/>
                </a:solidFill>
              </a:rPr>
              <a:t>We are of course aware of the strenghts and weaknesses of this model, with the strenghts being that:</a:t>
            </a:r>
            <a:endParaRPr sz="1800">
              <a:solidFill>
                <a:schemeClr val="dk1"/>
              </a:solidFill>
            </a:endParaRPr>
          </a:p>
          <a:p>
            <a:pPr indent="0" lvl="0" marL="0" rtl="0" algn="l">
              <a:lnSpc>
                <a:spcPct val="100000"/>
              </a:lnSpc>
              <a:spcBef>
                <a:spcPts val="1200"/>
              </a:spcBef>
              <a:spcAft>
                <a:spcPts val="0"/>
              </a:spcAft>
              <a:buNone/>
            </a:pPr>
            <a:r>
              <a:rPr lang="es" sz="1800">
                <a:solidFill>
                  <a:schemeClr val="dk1"/>
                </a:solidFill>
              </a:rPr>
              <a:t>it takes interdependence into account</a:t>
            </a:r>
            <a:endParaRPr sz="1800">
              <a:solidFill>
                <a:schemeClr val="dk1"/>
              </a:solidFill>
            </a:endParaRPr>
          </a:p>
          <a:p>
            <a:pPr indent="0" lvl="0" marL="0" rtl="0" algn="l">
              <a:lnSpc>
                <a:spcPct val="100000"/>
              </a:lnSpc>
              <a:spcBef>
                <a:spcPts val="1200"/>
              </a:spcBef>
              <a:spcAft>
                <a:spcPts val="0"/>
              </a:spcAft>
              <a:buNone/>
            </a:pPr>
            <a:r>
              <a:rPr lang="es" sz="1800">
                <a:solidFill>
                  <a:schemeClr val="dk1"/>
                </a:solidFill>
              </a:rPr>
              <a:t>it includes social factors</a:t>
            </a:r>
            <a:endParaRPr sz="1800">
              <a:solidFill>
                <a:schemeClr val="dk1"/>
              </a:solidFill>
            </a:endParaRPr>
          </a:p>
          <a:p>
            <a:pPr indent="0" lvl="0" marL="0" rtl="0" algn="l">
              <a:lnSpc>
                <a:spcPct val="100000"/>
              </a:lnSpc>
              <a:spcBef>
                <a:spcPts val="1200"/>
              </a:spcBef>
              <a:spcAft>
                <a:spcPts val="0"/>
              </a:spcAft>
              <a:buNone/>
            </a:pPr>
            <a:r>
              <a:rPr lang="es" sz="1800">
                <a:solidFill>
                  <a:schemeClr val="dk1"/>
                </a:solidFill>
              </a:rPr>
              <a:t>earth’s carrying capacity is calculated for every country separately</a:t>
            </a:r>
            <a:endParaRPr sz="1800">
              <a:solidFill>
                <a:schemeClr val="dk1"/>
              </a:solidFill>
            </a:endParaRPr>
          </a:p>
          <a:p>
            <a:pPr indent="0" lvl="0" marL="0" rtl="0" algn="l">
              <a:lnSpc>
                <a:spcPct val="100000"/>
              </a:lnSpc>
              <a:spcBef>
                <a:spcPts val="1200"/>
              </a:spcBef>
              <a:spcAft>
                <a:spcPts val="0"/>
              </a:spcAft>
              <a:buNone/>
            </a:pPr>
            <a:r>
              <a:rPr lang="es" sz="1800">
                <a:solidFill>
                  <a:schemeClr val="dk1"/>
                </a:solidFill>
              </a:rPr>
              <a:t>this model also allows for analysis of what role each factor plays in changing the carrying capacity</a:t>
            </a:r>
            <a:endParaRPr sz="1800">
              <a:solidFill>
                <a:schemeClr val="dk1"/>
              </a:solidFill>
            </a:endParaRPr>
          </a:p>
          <a:p>
            <a:pPr indent="0" lvl="0" marL="0" rtl="0" algn="l">
              <a:lnSpc>
                <a:spcPct val="100000"/>
              </a:lnSpc>
              <a:spcBef>
                <a:spcPts val="1200"/>
              </a:spcBef>
              <a:spcAft>
                <a:spcPts val="0"/>
              </a:spcAft>
              <a:buNone/>
            </a:pPr>
            <a:r>
              <a:t/>
            </a:r>
            <a:endParaRPr sz="1800">
              <a:solidFill>
                <a:schemeClr val="dk1"/>
              </a:solidFill>
            </a:endParaRPr>
          </a:p>
          <a:p>
            <a:pPr indent="0" lvl="0" marL="0" rtl="0" algn="l">
              <a:lnSpc>
                <a:spcPct val="100000"/>
              </a:lnSpc>
              <a:spcBef>
                <a:spcPts val="1200"/>
              </a:spcBef>
              <a:spcAft>
                <a:spcPts val="0"/>
              </a:spcAft>
              <a:buNone/>
            </a:pPr>
            <a:r>
              <a:rPr lang="es" sz="1800">
                <a:solidFill>
                  <a:schemeClr val="dk1"/>
                </a:solidFill>
              </a:rPr>
              <a:t>The weaknesses of this model are that </a:t>
            </a:r>
            <a:endParaRPr sz="1800">
              <a:solidFill>
                <a:schemeClr val="dk1"/>
              </a:solidFill>
            </a:endParaRPr>
          </a:p>
          <a:p>
            <a:pPr indent="0" lvl="0" marL="0" rtl="0" algn="l">
              <a:lnSpc>
                <a:spcPct val="100000"/>
              </a:lnSpc>
              <a:spcBef>
                <a:spcPts val="1200"/>
              </a:spcBef>
              <a:spcAft>
                <a:spcPts val="0"/>
              </a:spcAft>
              <a:buNone/>
            </a:pPr>
            <a:r>
              <a:rPr lang="es" sz="1800">
                <a:solidFill>
                  <a:schemeClr val="dk1"/>
                </a:solidFill>
              </a:rPr>
              <a:t>economic processes are not considered</a:t>
            </a:r>
            <a:endParaRPr sz="1800">
              <a:solidFill>
                <a:schemeClr val="dk1"/>
              </a:solidFill>
            </a:endParaRPr>
          </a:p>
          <a:p>
            <a:pPr indent="0" lvl="0" marL="0" rtl="0" algn="l">
              <a:lnSpc>
                <a:spcPct val="100000"/>
              </a:lnSpc>
              <a:spcBef>
                <a:spcPts val="1200"/>
              </a:spcBef>
              <a:spcAft>
                <a:spcPts val="0"/>
              </a:spcAft>
              <a:buNone/>
            </a:pPr>
            <a:r>
              <a:rPr lang="es" sz="1800">
                <a:solidFill>
                  <a:schemeClr val="dk1"/>
                </a:solidFill>
              </a:rPr>
              <a:t>and we lack insight of </a:t>
            </a:r>
            <a:r>
              <a:rPr lang="es" sz="1800">
                <a:solidFill>
                  <a:schemeClr val="dk1"/>
                </a:solidFill>
              </a:rPr>
              <a:t>calculations</a:t>
            </a:r>
            <a:r>
              <a:rPr lang="es" sz="1800">
                <a:solidFill>
                  <a:schemeClr val="dk1"/>
                </a:solidFill>
              </a:rPr>
              <a:t> made backstage by the Python library</a:t>
            </a:r>
            <a:endParaRPr sz="1800">
              <a:solidFill>
                <a:schemeClr val="dk1"/>
              </a:solidFill>
            </a:endParaRPr>
          </a:p>
          <a:p>
            <a:pPr indent="0" lvl="0" marL="0" rtl="0" algn="l">
              <a:lnSpc>
                <a:spcPct val="100000"/>
              </a:lnSpc>
              <a:spcBef>
                <a:spcPts val="1200"/>
              </a:spcBef>
              <a:spcAft>
                <a:spcPts val="1200"/>
              </a:spcAft>
              <a:buNone/>
            </a:pPr>
            <a:r>
              <a:t/>
            </a:r>
            <a:endParaRPr sz="180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5bbcbf9089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5bbcbf9089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Krzyś</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4" name="Shape 374"/>
        <p:cNvGrpSpPr/>
        <p:nvPr/>
      </p:nvGrpSpPr>
      <p:grpSpPr>
        <a:xfrm>
          <a:off x="0" y="0"/>
          <a:ext cx="0" cy="0"/>
          <a:chOff x="0" y="0"/>
          <a:chExt cx="0" cy="0"/>
        </a:xfrm>
      </p:grpSpPr>
      <p:sp>
        <p:nvSpPr>
          <p:cNvPr id="375" name="Google Shape;375;g5d55666411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5d55666411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Our goal was to figure out a way to increase CC as efficient as we can. We found 10 innovative technologies which can change the world in the nearest future. Cold fusion, liquid coal, and more. </a:t>
            </a:r>
            <a:endParaRPr sz="18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 name="Shape 419"/>
        <p:cNvGrpSpPr/>
        <p:nvPr/>
      </p:nvGrpSpPr>
      <p:grpSpPr>
        <a:xfrm>
          <a:off x="0" y="0"/>
          <a:ext cx="0" cy="0"/>
          <a:chOff x="0" y="0"/>
          <a:chExt cx="0" cy="0"/>
        </a:xfrm>
      </p:grpSpPr>
      <p:sp>
        <p:nvSpPr>
          <p:cNvPr id="420" name="Google Shape;420;g5de66370bc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5de66370bc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s" sz="1800">
                <a:solidFill>
                  <a:srgbClr val="454545"/>
                </a:solidFill>
              </a:rPr>
              <a:t>Now let us introduce the President Model! President Model is based on a combination of probability decision trees and Q-learning algorithm. In this model we simulated a World Leader - the President who can make decisions that impact the whole world. This way we can see what combination of decisions he </a:t>
            </a:r>
            <a:r>
              <a:rPr lang="es" sz="1800">
                <a:solidFill>
                  <a:srgbClr val="454545"/>
                </a:solidFill>
              </a:rPr>
              <a:t>can</a:t>
            </a:r>
            <a:r>
              <a:rPr lang="es" sz="1800">
                <a:solidFill>
                  <a:srgbClr val="454545"/>
                </a:solidFill>
              </a:rPr>
              <a:t> make to raise the earth’s carrying capacity.</a:t>
            </a:r>
            <a:endParaRPr sz="18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4" name="Shape 434"/>
        <p:cNvGrpSpPr/>
        <p:nvPr/>
      </p:nvGrpSpPr>
      <p:grpSpPr>
        <a:xfrm>
          <a:off x="0" y="0"/>
          <a:ext cx="0" cy="0"/>
          <a:chOff x="0" y="0"/>
          <a:chExt cx="0" cy="0"/>
        </a:xfrm>
      </p:grpSpPr>
      <p:sp>
        <p:nvSpPr>
          <p:cNvPr id="435" name="Google Shape;435;g5de66370b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5de66370b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s" sz="1800">
                <a:solidFill>
                  <a:srgbClr val="454545"/>
                </a:solidFill>
              </a:rPr>
              <a:t>In President Model creating an artificial environment is crucial, therefore we tried many different possible scenarios. Q-learning </a:t>
            </a:r>
            <a:r>
              <a:rPr lang="es" sz="1800">
                <a:solidFill>
                  <a:srgbClr val="454545"/>
                </a:solidFill>
              </a:rPr>
              <a:t>approach</a:t>
            </a:r>
            <a:r>
              <a:rPr lang="es" sz="1800">
                <a:solidFill>
                  <a:srgbClr val="454545"/>
                </a:solidFill>
              </a:rPr>
              <a:t> fits to this problem because of its simplicity in application, fast learning time and ability to adapt to environment with given set of rules.</a:t>
            </a:r>
            <a:endParaRPr sz="1800">
              <a:solidFill>
                <a:srgbClr val="454545"/>
              </a:solidFill>
            </a:endParaRPr>
          </a:p>
          <a:p>
            <a:pPr indent="0" lvl="0" marL="0" rtl="0" algn="l">
              <a:spcBef>
                <a:spcPts val="0"/>
              </a:spcBef>
              <a:spcAft>
                <a:spcPts val="0"/>
              </a:spcAft>
              <a:buNone/>
            </a:pPr>
            <a:r>
              <a:t/>
            </a:r>
            <a:endParaRPr sz="180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0" name="Shape 440"/>
        <p:cNvGrpSpPr/>
        <p:nvPr/>
      </p:nvGrpSpPr>
      <p:grpSpPr>
        <a:xfrm>
          <a:off x="0" y="0"/>
          <a:ext cx="0" cy="0"/>
          <a:chOff x="0" y="0"/>
          <a:chExt cx="0" cy="0"/>
        </a:xfrm>
      </p:grpSpPr>
      <p:sp>
        <p:nvSpPr>
          <p:cNvPr id="441" name="Google Shape;441;g5de66370b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5de66370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s" sz="1800">
                <a:solidFill>
                  <a:srgbClr val="454545"/>
                </a:solidFill>
              </a:rPr>
              <a:t>In our model we used Q-learning reinforcement algorithm.</a:t>
            </a:r>
            <a:r>
              <a:rPr lang="es" sz="1800">
                <a:solidFill>
                  <a:srgbClr val="454545"/>
                </a:solidFill>
              </a:rPr>
              <a:t> The goal of Q-learning was to learn a policy, which would tell the president what action to take under what circumstances. </a:t>
            </a:r>
            <a:r>
              <a:rPr lang="es" sz="1800">
                <a:solidFill>
                  <a:srgbClr val="454545"/>
                </a:solidFill>
              </a:rPr>
              <a:t>For any set of strategies, Q-learning finds a policy that maximizes the expected value of the total reward in our case Earth's carrying capacity. For our model we created an environment which is representation of these strategies where each has an impact on Earth’s carrying capacity.</a:t>
            </a:r>
            <a:endParaRPr sz="1800">
              <a:solidFill>
                <a:srgbClr val="454545"/>
              </a:solidFill>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2" name="Shape 452"/>
        <p:cNvGrpSpPr/>
        <p:nvPr/>
      </p:nvGrpSpPr>
      <p:grpSpPr>
        <a:xfrm>
          <a:off x="0" y="0"/>
          <a:ext cx="0" cy="0"/>
          <a:chOff x="0" y="0"/>
          <a:chExt cx="0" cy="0"/>
        </a:xfrm>
      </p:grpSpPr>
      <p:sp>
        <p:nvSpPr>
          <p:cNvPr id="453" name="Google Shape;453;g5d55666411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5d55666411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sz="1800">
                <a:solidFill>
                  <a:schemeClr val="dk1"/>
                </a:solidFill>
              </a:rPr>
              <a:t>President model left us with an average ​70% increase in future Earth’s carrying capacity which gives us ​13 billion​ people that our Earth can hold.</a:t>
            </a:r>
            <a:endParaRPr sz="18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7" name="Shape 467"/>
        <p:cNvGrpSpPr/>
        <p:nvPr/>
      </p:nvGrpSpPr>
      <p:grpSpPr>
        <a:xfrm>
          <a:off x="0" y="0"/>
          <a:ext cx="0" cy="0"/>
          <a:chOff x="0" y="0"/>
          <a:chExt cx="0" cy="0"/>
        </a:xfrm>
      </p:grpSpPr>
      <p:sp>
        <p:nvSpPr>
          <p:cNvPr id="468" name="Google Shape;468;g5d5566641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5d5566641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800"/>
              <a:t>That’s all from us! We are open to any questions… </a:t>
            </a:r>
            <a:endParaRPr sz="18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2" name="Shape 472"/>
        <p:cNvGrpSpPr/>
        <p:nvPr/>
      </p:nvGrpSpPr>
      <p:grpSpPr>
        <a:xfrm>
          <a:off x="0" y="0"/>
          <a:ext cx="0" cy="0"/>
          <a:chOff x="0" y="0"/>
          <a:chExt cx="0" cy="0"/>
        </a:xfrm>
      </p:grpSpPr>
      <p:sp>
        <p:nvSpPr>
          <p:cNvPr id="473" name="Google Shape;473;g5bbcbf9089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5bbcbf9089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pening slide">
  <p:cSld name="CUSTOM_7">
    <p:bg>
      <p:bgPr>
        <a:solidFill>
          <a:srgbClr val="FFFFFF"/>
        </a:soli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4978225" y="1834275"/>
            <a:ext cx="3616800" cy="17823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00887A"/>
              </a:buClr>
              <a:buSzPts val="6000"/>
              <a:buNone/>
              <a:defRPr sz="6000">
                <a:solidFill>
                  <a:srgbClr val="00887A"/>
                </a:solidFill>
              </a:defRPr>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10" name="Google Shape;10;p2"/>
          <p:cNvSpPr txBox="1"/>
          <p:nvPr>
            <p:ph idx="1" type="subTitle"/>
          </p:nvPr>
        </p:nvSpPr>
        <p:spPr>
          <a:xfrm>
            <a:off x="6485575" y="3344275"/>
            <a:ext cx="2109300" cy="7170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200"/>
              <a:buNone/>
              <a:defRPr/>
            </a:lvl1pPr>
            <a:lvl2pPr lvl="1" rtl="0" algn="r">
              <a:lnSpc>
                <a:spcPct val="100000"/>
              </a:lnSpc>
              <a:spcBef>
                <a:spcPts val="0"/>
              </a:spcBef>
              <a:spcAft>
                <a:spcPts val="0"/>
              </a:spcAft>
              <a:buSzPts val="2800"/>
              <a:buNone/>
              <a:defRPr sz="2800"/>
            </a:lvl2pPr>
            <a:lvl3pPr lvl="2" rtl="0" algn="r">
              <a:lnSpc>
                <a:spcPct val="100000"/>
              </a:lnSpc>
              <a:spcBef>
                <a:spcPts val="0"/>
              </a:spcBef>
              <a:spcAft>
                <a:spcPts val="0"/>
              </a:spcAft>
              <a:buSzPts val="2800"/>
              <a:buNone/>
              <a:defRPr sz="2800"/>
            </a:lvl3pPr>
            <a:lvl4pPr lvl="3" rtl="0" algn="r">
              <a:lnSpc>
                <a:spcPct val="100000"/>
              </a:lnSpc>
              <a:spcBef>
                <a:spcPts val="0"/>
              </a:spcBef>
              <a:spcAft>
                <a:spcPts val="0"/>
              </a:spcAft>
              <a:buSzPts val="2800"/>
              <a:buNone/>
              <a:defRPr sz="2800"/>
            </a:lvl4pPr>
            <a:lvl5pPr lvl="4" rtl="0" algn="r">
              <a:lnSpc>
                <a:spcPct val="100000"/>
              </a:lnSpc>
              <a:spcBef>
                <a:spcPts val="0"/>
              </a:spcBef>
              <a:spcAft>
                <a:spcPts val="0"/>
              </a:spcAft>
              <a:buSzPts val="2800"/>
              <a:buNone/>
              <a:defRPr sz="2800"/>
            </a:lvl5pPr>
            <a:lvl6pPr lvl="5" rtl="0" algn="r">
              <a:lnSpc>
                <a:spcPct val="100000"/>
              </a:lnSpc>
              <a:spcBef>
                <a:spcPts val="0"/>
              </a:spcBef>
              <a:spcAft>
                <a:spcPts val="0"/>
              </a:spcAft>
              <a:buSzPts val="2800"/>
              <a:buNone/>
              <a:defRPr sz="2800"/>
            </a:lvl6pPr>
            <a:lvl7pPr lvl="6" rtl="0" algn="r">
              <a:lnSpc>
                <a:spcPct val="100000"/>
              </a:lnSpc>
              <a:spcBef>
                <a:spcPts val="0"/>
              </a:spcBef>
              <a:spcAft>
                <a:spcPts val="0"/>
              </a:spcAft>
              <a:buSzPts val="2800"/>
              <a:buNone/>
              <a:defRPr sz="2800"/>
            </a:lvl7pPr>
            <a:lvl8pPr lvl="7" rtl="0" algn="r">
              <a:lnSpc>
                <a:spcPct val="100000"/>
              </a:lnSpc>
              <a:spcBef>
                <a:spcPts val="0"/>
              </a:spcBef>
              <a:spcAft>
                <a:spcPts val="0"/>
              </a:spcAft>
              <a:buSzPts val="2800"/>
              <a:buNone/>
              <a:defRPr sz="2800"/>
            </a:lvl8pPr>
            <a:lvl9pPr lvl="8" rtl="0" algn="r">
              <a:lnSpc>
                <a:spcPct val="100000"/>
              </a:lnSpc>
              <a:spcBef>
                <a:spcPts val="0"/>
              </a:spcBef>
              <a:spcAft>
                <a:spcPts val="0"/>
              </a:spcAft>
              <a:buSzPts val="2800"/>
              <a:buNone/>
              <a:defRPr sz="2800"/>
            </a:lvl9pPr>
          </a:lstStyle>
          <a:p/>
        </p:txBody>
      </p:sp>
      <p:grpSp>
        <p:nvGrpSpPr>
          <p:cNvPr id="11" name="Google Shape;11;p2"/>
          <p:cNvGrpSpPr/>
          <p:nvPr/>
        </p:nvGrpSpPr>
        <p:grpSpPr>
          <a:xfrm>
            <a:off x="-56225" y="1456674"/>
            <a:ext cx="5965751" cy="4187397"/>
            <a:chOff x="103" y="1456667"/>
            <a:chExt cx="5909609" cy="4187397"/>
          </a:xfrm>
        </p:grpSpPr>
        <p:grpSp>
          <p:nvGrpSpPr>
            <p:cNvPr id="12" name="Google Shape;12;p2"/>
            <p:cNvGrpSpPr/>
            <p:nvPr/>
          </p:nvGrpSpPr>
          <p:grpSpPr>
            <a:xfrm>
              <a:off x="353847" y="1456667"/>
              <a:ext cx="5555866" cy="4187397"/>
              <a:chOff x="2534179" y="3686075"/>
              <a:chExt cx="1481446" cy="1116550"/>
            </a:xfrm>
          </p:grpSpPr>
          <p:sp>
            <p:nvSpPr>
              <p:cNvPr id="13" name="Google Shape;13;p2"/>
              <p:cNvSpPr/>
              <p:nvPr/>
            </p:nvSpPr>
            <p:spPr>
              <a:xfrm>
                <a:off x="2675325" y="3841600"/>
                <a:ext cx="1340300" cy="961025"/>
              </a:xfrm>
              <a:custGeom>
                <a:rect b="b" l="l" r="r" t="t"/>
                <a:pathLst>
                  <a:path extrusionOk="0" h="38441" w="53612">
                    <a:moveTo>
                      <a:pt x="39043" y="3843"/>
                    </a:moveTo>
                    <a:cubicBezTo>
                      <a:pt x="40256" y="3843"/>
                      <a:pt x="41202" y="4963"/>
                      <a:pt x="40977" y="6167"/>
                    </a:cubicBezTo>
                    <a:cubicBezTo>
                      <a:pt x="40861" y="7023"/>
                      <a:pt x="40194" y="7690"/>
                      <a:pt x="39411" y="7806"/>
                    </a:cubicBezTo>
                    <a:cubicBezTo>
                      <a:pt x="39289" y="7828"/>
                      <a:pt x="39168" y="7838"/>
                      <a:pt x="39051" y="7838"/>
                    </a:cubicBezTo>
                    <a:cubicBezTo>
                      <a:pt x="37828" y="7838"/>
                      <a:pt x="36893" y="6718"/>
                      <a:pt x="37105" y="5514"/>
                    </a:cubicBezTo>
                    <a:cubicBezTo>
                      <a:pt x="37235" y="4658"/>
                      <a:pt x="37888" y="3991"/>
                      <a:pt x="38686" y="3875"/>
                    </a:cubicBezTo>
                    <a:cubicBezTo>
                      <a:pt x="38807" y="3853"/>
                      <a:pt x="38926" y="3843"/>
                      <a:pt x="39043" y="3843"/>
                    </a:cubicBezTo>
                    <a:close/>
                    <a:moveTo>
                      <a:pt x="38299" y="0"/>
                    </a:moveTo>
                    <a:cubicBezTo>
                      <a:pt x="36202" y="0"/>
                      <a:pt x="34126" y="782"/>
                      <a:pt x="32579" y="2251"/>
                    </a:cubicBezTo>
                    <a:cubicBezTo>
                      <a:pt x="31970" y="2845"/>
                      <a:pt x="31187" y="3208"/>
                      <a:pt x="30215" y="3208"/>
                    </a:cubicBezTo>
                    <a:cubicBezTo>
                      <a:pt x="29736" y="3208"/>
                      <a:pt x="29257" y="3092"/>
                      <a:pt x="28822" y="2903"/>
                    </a:cubicBezTo>
                    <a:cubicBezTo>
                      <a:pt x="27607" y="2337"/>
                      <a:pt x="26320" y="2053"/>
                      <a:pt x="25050" y="2053"/>
                    </a:cubicBezTo>
                    <a:cubicBezTo>
                      <a:pt x="23228" y="2053"/>
                      <a:pt x="21441" y="2638"/>
                      <a:pt x="19945" y="3817"/>
                    </a:cubicBezTo>
                    <a:cubicBezTo>
                      <a:pt x="18437" y="5079"/>
                      <a:pt x="17102" y="6602"/>
                      <a:pt x="16014" y="8227"/>
                    </a:cubicBezTo>
                    <a:cubicBezTo>
                      <a:pt x="14201" y="11128"/>
                      <a:pt x="11605" y="13419"/>
                      <a:pt x="8457" y="14696"/>
                    </a:cubicBezTo>
                    <a:cubicBezTo>
                      <a:pt x="8225" y="14812"/>
                      <a:pt x="7978" y="14942"/>
                      <a:pt x="7790" y="15000"/>
                    </a:cubicBezTo>
                    <a:cubicBezTo>
                      <a:pt x="5861" y="15900"/>
                      <a:pt x="4657" y="17960"/>
                      <a:pt x="4889" y="20077"/>
                    </a:cubicBezTo>
                    <a:cubicBezTo>
                      <a:pt x="4961" y="20251"/>
                      <a:pt x="4961" y="20440"/>
                      <a:pt x="4889" y="20672"/>
                    </a:cubicBezTo>
                    <a:cubicBezTo>
                      <a:pt x="4773" y="21528"/>
                      <a:pt x="4106" y="22253"/>
                      <a:pt x="3206" y="22369"/>
                    </a:cubicBezTo>
                    <a:lnTo>
                      <a:pt x="3148" y="22369"/>
                    </a:lnTo>
                    <a:cubicBezTo>
                      <a:pt x="1393" y="22616"/>
                      <a:pt x="59" y="24066"/>
                      <a:pt x="1" y="25821"/>
                    </a:cubicBezTo>
                    <a:lnTo>
                      <a:pt x="1" y="25879"/>
                    </a:lnTo>
                    <a:cubicBezTo>
                      <a:pt x="1" y="32827"/>
                      <a:pt x="6949" y="38441"/>
                      <a:pt x="15536" y="38441"/>
                    </a:cubicBezTo>
                    <a:cubicBezTo>
                      <a:pt x="18611" y="38441"/>
                      <a:pt x="21512" y="37715"/>
                      <a:pt x="23934" y="36453"/>
                    </a:cubicBezTo>
                    <a:cubicBezTo>
                      <a:pt x="26404" y="35103"/>
                      <a:pt x="29139" y="34382"/>
                      <a:pt x="31903" y="34382"/>
                    </a:cubicBezTo>
                    <a:cubicBezTo>
                      <a:pt x="32109" y="34382"/>
                      <a:pt x="32315" y="34386"/>
                      <a:pt x="32521" y="34394"/>
                    </a:cubicBezTo>
                    <a:lnTo>
                      <a:pt x="33536" y="34394"/>
                    </a:lnTo>
                    <a:cubicBezTo>
                      <a:pt x="44604" y="34394"/>
                      <a:pt x="53611" y="26547"/>
                      <a:pt x="53611" y="16814"/>
                    </a:cubicBezTo>
                    <a:cubicBezTo>
                      <a:pt x="53611" y="9503"/>
                      <a:pt x="48535" y="3208"/>
                      <a:pt x="41282" y="553"/>
                    </a:cubicBezTo>
                    <a:cubicBezTo>
                      <a:pt x="40321" y="181"/>
                      <a:pt x="39307" y="0"/>
                      <a:pt x="3829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3646800" y="3686075"/>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2534179" y="3874193"/>
                <a:ext cx="152675" cy="152700"/>
              </a:xfrm>
              <a:custGeom>
                <a:rect b="b" l="l" r="r" t="t"/>
                <a:pathLst>
                  <a:path extrusionOk="0" h="6108" w="6107">
                    <a:moveTo>
                      <a:pt x="3075" y="0"/>
                    </a:moveTo>
                    <a:cubicBezTo>
                      <a:pt x="1393" y="0"/>
                      <a:pt x="0" y="1335"/>
                      <a:pt x="0" y="3018"/>
                    </a:cubicBezTo>
                    <a:cubicBezTo>
                      <a:pt x="0" y="4715"/>
                      <a:pt x="1393" y="6107"/>
                      <a:pt x="3075" y="6107"/>
                    </a:cubicBezTo>
                    <a:cubicBezTo>
                      <a:pt x="4772" y="6107"/>
                      <a:pt x="6107" y="4715"/>
                      <a:pt x="6107" y="3018"/>
                    </a:cubicBezTo>
                    <a:cubicBezTo>
                      <a:pt x="6107" y="1335"/>
                      <a:pt x="4772" y="0"/>
                      <a:pt x="3075"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2696350" y="39551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2"/>
            <p:cNvSpPr/>
            <p:nvPr/>
          </p:nvSpPr>
          <p:spPr>
            <a:xfrm flipH="1">
              <a:off x="103" y="1955775"/>
              <a:ext cx="4426672" cy="3254997"/>
            </a:xfrm>
            <a:custGeom>
              <a:rect b="b" l="l" r="r" t="t"/>
              <a:pathLst>
                <a:path extrusionOk="0" h="31998" w="44430">
                  <a:moveTo>
                    <a:pt x="40231" y="1"/>
                  </a:moveTo>
                  <a:cubicBezTo>
                    <a:pt x="38589" y="1"/>
                    <a:pt x="36930" y="353"/>
                    <a:pt x="35422" y="1000"/>
                  </a:cubicBezTo>
                  <a:cubicBezTo>
                    <a:pt x="32332" y="2320"/>
                    <a:pt x="29794" y="4800"/>
                    <a:pt x="27981" y="7643"/>
                  </a:cubicBezTo>
                  <a:cubicBezTo>
                    <a:pt x="26298" y="10181"/>
                    <a:pt x="25021" y="13140"/>
                    <a:pt x="22483" y="14780"/>
                  </a:cubicBezTo>
                  <a:cubicBezTo>
                    <a:pt x="20612" y="15925"/>
                    <a:pt x="18378" y="16172"/>
                    <a:pt x="16260" y="16535"/>
                  </a:cubicBezTo>
                  <a:cubicBezTo>
                    <a:pt x="13664" y="16955"/>
                    <a:pt x="11068" y="17434"/>
                    <a:pt x="8645" y="18464"/>
                  </a:cubicBezTo>
                  <a:cubicBezTo>
                    <a:pt x="6223" y="19436"/>
                    <a:pt x="3931" y="21002"/>
                    <a:pt x="2423" y="23178"/>
                  </a:cubicBezTo>
                  <a:cubicBezTo>
                    <a:pt x="667" y="25716"/>
                    <a:pt x="116" y="28922"/>
                    <a:pt x="0" y="31997"/>
                  </a:cubicBezTo>
                  <a:lnTo>
                    <a:pt x="43515" y="31997"/>
                  </a:lnTo>
                  <a:cubicBezTo>
                    <a:pt x="43994" y="31997"/>
                    <a:pt x="44429" y="31576"/>
                    <a:pt x="44429" y="31098"/>
                  </a:cubicBezTo>
                  <a:lnTo>
                    <a:pt x="44429" y="869"/>
                  </a:lnTo>
                  <a:cubicBezTo>
                    <a:pt x="43122" y="277"/>
                    <a:pt x="41683" y="1"/>
                    <a:pt x="40231"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flipH="1" rot="10800000">
              <a:off x="1178568" y="1849738"/>
              <a:ext cx="107776" cy="106044"/>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flipH="1" rot="10800000">
              <a:off x="788275" y="1486674"/>
              <a:ext cx="64690" cy="66407"/>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pening slide 1">
  <p:cSld name="CUSTOM_7_1">
    <p:bg>
      <p:bgPr>
        <a:solidFill>
          <a:srgbClr val="FFFFFF"/>
        </a:solidFill>
      </p:bgPr>
    </p:bg>
    <p:spTree>
      <p:nvGrpSpPr>
        <p:cNvPr id="20" name="Shape 20"/>
        <p:cNvGrpSpPr/>
        <p:nvPr/>
      </p:nvGrpSpPr>
      <p:grpSpPr>
        <a:xfrm>
          <a:off x="0" y="0"/>
          <a:ext cx="0" cy="0"/>
          <a:chOff x="0" y="0"/>
          <a:chExt cx="0" cy="0"/>
        </a:xfrm>
      </p:grpSpPr>
      <p:sp>
        <p:nvSpPr>
          <p:cNvPr id="21" name="Google Shape;21;p3"/>
          <p:cNvSpPr txBox="1"/>
          <p:nvPr>
            <p:ph type="ctrTitle"/>
          </p:nvPr>
        </p:nvSpPr>
        <p:spPr>
          <a:xfrm>
            <a:off x="4978225" y="1834275"/>
            <a:ext cx="3616800" cy="17823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00887A"/>
              </a:buClr>
              <a:buSzPts val="6000"/>
              <a:buNone/>
              <a:defRPr sz="6000">
                <a:solidFill>
                  <a:srgbClr val="00887A"/>
                </a:solidFill>
              </a:defRPr>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22" name="Google Shape;22;p3"/>
          <p:cNvSpPr txBox="1"/>
          <p:nvPr>
            <p:ph idx="1" type="subTitle"/>
          </p:nvPr>
        </p:nvSpPr>
        <p:spPr>
          <a:xfrm>
            <a:off x="6485575" y="3344275"/>
            <a:ext cx="2109300" cy="7170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200"/>
              <a:buNone/>
              <a:defRPr/>
            </a:lvl1pPr>
            <a:lvl2pPr lvl="1" rtl="0" algn="r">
              <a:lnSpc>
                <a:spcPct val="100000"/>
              </a:lnSpc>
              <a:spcBef>
                <a:spcPts val="0"/>
              </a:spcBef>
              <a:spcAft>
                <a:spcPts val="0"/>
              </a:spcAft>
              <a:buSzPts val="2800"/>
              <a:buNone/>
              <a:defRPr sz="2800"/>
            </a:lvl2pPr>
            <a:lvl3pPr lvl="2" rtl="0" algn="r">
              <a:lnSpc>
                <a:spcPct val="100000"/>
              </a:lnSpc>
              <a:spcBef>
                <a:spcPts val="0"/>
              </a:spcBef>
              <a:spcAft>
                <a:spcPts val="0"/>
              </a:spcAft>
              <a:buSzPts val="2800"/>
              <a:buNone/>
              <a:defRPr sz="2800"/>
            </a:lvl3pPr>
            <a:lvl4pPr lvl="3" rtl="0" algn="r">
              <a:lnSpc>
                <a:spcPct val="100000"/>
              </a:lnSpc>
              <a:spcBef>
                <a:spcPts val="0"/>
              </a:spcBef>
              <a:spcAft>
                <a:spcPts val="0"/>
              </a:spcAft>
              <a:buSzPts val="2800"/>
              <a:buNone/>
              <a:defRPr sz="2800"/>
            </a:lvl4pPr>
            <a:lvl5pPr lvl="4" rtl="0" algn="r">
              <a:lnSpc>
                <a:spcPct val="100000"/>
              </a:lnSpc>
              <a:spcBef>
                <a:spcPts val="0"/>
              </a:spcBef>
              <a:spcAft>
                <a:spcPts val="0"/>
              </a:spcAft>
              <a:buSzPts val="2800"/>
              <a:buNone/>
              <a:defRPr sz="2800"/>
            </a:lvl5pPr>
            <a:lvl6pPr lvl="5" rtl="0" algn="r">
              <a:lnSpc>
                <a:spcPct val="100000"/>
              </a:lnSpc>
              <a:spcBef>
                <a:spcPts val="0"/>
              </a:spcBef>
              <a:spcAft>
                <a:spcPts val="0"/>
              </a:spcAft>
              <a:buSzPts val="2800"/>
              <a:buNone/>
              <a:defRPr sz="2800"/>
            </a:lvl6pPr>
            <a:lvl7pPr lvl="6" rtl="0" algn="r">
              <a:lnSpc>
                <a:spcPct val="100000"/>
              </a:lnSpc>
              <a:spcBef>
                <a:spcPts val="0"/>
              </a:spcBef>
              <a:spcAft>
                <a:spcPts val="0"/>
              </a:spcAft>
              <a:buSzPts val="2800"/>
              <a:buNone/>
              <a:defRPr sz="2800"/>
            </a:lvl7pPr>
            <a:lvl8pPr lvl="7" rtl="0" algn="r">
              <a:lnSpc>
                <a:spcPct val="100000"/>
              </a:lnSpc>
              <a:spcBef>
                <a:spcPts val="0"/>
              </a:spcBef>
              <a:spcAft>
                <a:spcPts val="0"/>
              </a:spcAft>
              <a:buSzPts val="2800"/>
              <a:buNone/>
              <a:defRPr sz="2800"/>
            </a:lvl8pPr>
            <a:lvl9pPr lvl="8" rtl="0" algn="r">
              <a:lnSpc>
                <a:spcPct val="100000"/>
              </a:lnSpc>
              <a:spcBef>
                <a:spcPts val="0"/>
              </a:spcBef>
              <a:spcAft>
                <a:spcPts val="0"/>
              </a:spcAft>
              <a:buSzPts val="2800"/>
              <a:buNone/>
              <a:defRPr sz="2800"/>
            </a:lvl9pPr>
          </a:lstStyle>
          <a:p/>
        </p:txBody>
      </p:sp>
      <p:grpSp>
        <p:nvGrpSpPr>
          <p:cNvPr id="23" name="Google Shape;23;p3"/>
          <p:cNvGrpSpPr/>
          <p:nvPr/>
        </p:nvGrpSpPr>
        <p:grpSpPr>
          <a:xfrm>
            <a:off x="-56225" y="-3282984"/>
            <a:ext cx="10447452" cy="8493763"/>
            <a:chOff x="103" y="-3282991"/>
            <a:chExt cx="10349135" cy="8493763"/>
          </a:xfrm>
        </p:grpSpPr>
        <p:grpSp>
          <p:nvGrpSpPr>
            <p:cNvPr id="24" name="Google Shape;24;p3"/>
            <p:cNvGrpSpPr/>
            <p:nvPr/>
          </p:nvGrpSpPr>
          <p:grpSpPr>
            <a:xfrm>
              <a:off x="353847" y="-3282991"/>
              <a:ext cx="9995392" cy="6352454"/>
              <a:chOff x="2534179" y="2422267"/>
              <a:chExt cx="2665225" cy="1693852"/>
            </a:xfrm>
          </p:grpSpPr>
          <p:sp>
            <p:nvSpPr>
              <p:cNvPr id="25" name="Google Shape;25;p3"/>
              <p:cNvSpPr/>
              <p:nvPr/>
            </p:nvSpPr>
            <p:spPr>
              <a:xfrm rot="5400000">
                <a:off x="4046892" y="2622788"/>
                <a:ext cx="1353033" cy="951991"/>
              </a:xfrm>
              <a:custGeom>
                <a:rect b="b" l="l" r="r" t="t"/>
                <a:pathLst>
                  <a:path extrusionOk="0" h="38441" w="53612">
                    <a:moveTo>
                      <a:pt x="39043" y="3843"/>
                    </a:moveTo>
                    <a:cubicBezTo>
                      <a:pt x="40256" y="3843"/>
                      <a:pt x="41202" y="4963"/>
                      <a:pt x="40977" y="6167"/>
                    </a:cubicBezTo>
                    <a:cubicBezTo>
                      <a:pt x="40861" y="7023"/>
                      <a:pt x="40194" y="7690"/>
                      <a:pt x="39411" y="7806"/>
                    </a:cubicBezTo>
                    <a:cubicBezTo>
                      <a:pt x="39289" y="7828"/>
                      <a:pt x="39168" y="7838"/>
                      <a:pt x="39051" y="7838"/>
                    </a:cubicBezTo>
                    <a:cubicBezTo>
                      <a:pt x="37828" y="7838"/>
                      <a:pt x="36893" y="6718"/>
                      <a:pt x="37105" y="5514"/>
                    </a:cubicBezTo>
                    <a:cubicBezTo>
                      <a:pt x="37235" y="4658"/>
                      <a:pt x="37888" y="3991"/>
                      <a:pt x="38686" y="3875"/>
                    </a:cubicBezTo>
                    <a:cubicBezTo>
                      <a:pt x="38807" y="3853"/>
                      <a:pt x="38926" y="3843"/>
                      <a:pt x="39043" y="3843"/>
                    </a:cubicBezTo>
                    <a:close/>
                    <a:moveTo>
                      <a:pt x="38299" y="0"/>
                    </a:moveTo>
                    <a:cubicBezTo>
                      <a:pt x="36202" y="0"/>
                      <a:pt x="34126" y="782"/>
                      <a:pt x="32579" y="2251"/>
                    </a:cubicBezTo>
                    <a:cubicBezTo>
                      <a:pt x="31970" y="2845"/>
                      <a:pt x="31187" y="3208"/>
                      <a:pt x="30215" y="3208"/>
                    </a:cubicBezTo>
                    <a:cubicBezTo>
                      <a:pt x="29736" y="3208"/>
                      <a:pt x="29257" y="3092"/>
                      <a:pt x="28822" y="2903"/>
                    </a:cubicBezTo>
                    <a:cubicBezTo>
                      <a:pt x="27607" y="2337"/>
                      <a:pt x="26320" y="2053"/>
                      <a:pt x="25050" y="2053"/>
                    </a:cubicBezTo>
                    <a:cubicBezTo>
                      <a:pt x="23228" y="2053"/>
                      <a:pt x="21441" y="2638"/>
                      <a:pt x="19945" y="3817"/>
                    </a:cubicBezTo>
                    <a:cubicBezTo>
                      <a:pt x="18437" y="5079"/>
                      <a:pt x="17102" y="6602"/>
                      <a:pt x="16014" y="8227"/>
                    </a:cubicBezTo>
                    <a:cubicBezTo>
                      <a:pt x="14201" y="11128"/>
                      <a:pt x="11605" y="13419"/>
                      <a:pt x="8457" y="14696"/>
                    </a:cubicBezTo>
                    <a:cubicBezTo>
                      <a:pt x="8225" y="14812"/>
                      <a:pt x="7978" y="14942"/>
                      <a:pt x="7790" y="15000"/>
                    </a:cubicBezTo>
                    <a:cubicBezTo>
                      <a:pt x="5861" y="15900"/>
                      <a:pt x="4657" y="17960"/>
                      <a:pt x="4889" y="20077"/>
                    </a:cubicBezTo>
                    <a:cubicBezTo>
                      <a:pt x="4961" y="20251"/>
                      <a:pt x="4961" y="20440"/>
                      <a:pt x="4889" y="20672"/>
                    </a:cubicBezTo>
                    <a:cubicBezTo>
                      <a:pt x="4773" y="21528"/>
                      <a:pt x="4106" y="22253"/>
                      <a:pt x="3206" y="22369"/>
                    </a:cubicBezTo>
                    <a:lnTo>
                      <a:pt x="3148" y="22369"/>
                    </a:lnTo>
                    <a:cubicBezTo>
                      <a:pt x="1393" y="22616"/>
                      <a:pt x="59" y="24066"/>
                      <a:pt x="1" y="25821"/>
                    </a:cubicBezTo>
                    <a:lnTo>
                      <a:pt x="1" y="25879"/>
                    </a:lnTo>
                    <a:cubicBezTo>
                      <a:pt x="1" y="32827"/>
                      <a:pt x="6949" y="38441"/>
                      <a:pt x="15536" y="38441"/>
                    </a:cubicBezTo>
                    <a:cubicBezTo>
                      <a:pt x="18611" y="38441"/>
                      <a:pt x="21512" y="37715"/>
                      <a:pt x="23934" y="36453"/>
                    </a:cubicBezTo>
                    <a:cubicBezTo>
                      <a:pt x="26404" y="35103"/>
                      <a:pt x="29139" y="34382"/>
                      <a:pt x="31903" y="34382"/>
                    </a:cubicBezTo>
                    <a:cubicBezTo>
                      <a:pt x="32109" y="34382"/>
                      <a:pt x="32315" y="34386"/>
                      <a:pt x="32521" y="34394"/>
                    </a:cubicBezTo>
                    <a:lnTo>
                      <a:pt x="33536" y="34394"/>
                    </a:lnTo>
                    <a:cubicBezTo>
                      <a:pt x="44604" y="34394"/>
                      <a:pt x="53611" y="26547"/>
                      <a:pt x="53611" y="16814"/>
                    </a:cubicBezTo>
                    <a:cubicBezTo>
                      <a:pt x="53611" y="9503"/>
                      <a:pt x="48535" y="3208"/>
                      <a:pt x="41282" y="553"/>
                    </a:cubicBezTo>
                    <a:cubicBezTo>
                      <a:pt x="40321" y="181"/>
                      <a:pt x="39307" y="0"/>
                      <a:pt x="3829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3408371" y="4026894"/>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a:off x="2534179" y="3874193"/>
                <a:ext cx="152675" cy="152700"/>
              </a:xfrm>
              <a:custGeom>
                <a:rect b="b" l="l" r="r" t="t"/>
                <a:pathLst>
                  <a:path extrusionOk="0" h="6108" w="6107">
                    <a:moveTo>
                      <a:pt x="3075" y="0"/>
                    </a:moveTo>
                    <a:cubicBezTo>
                      <a:pt x="1393" y="0"/>
                      <a:pt x="0" y="1335"/>
                      <a:pt x="0" y="3018"/>
                    </a:cubicBezTo>
                    <a:cubicBezTo>
                      <a:pt x="0" y="4715"/>
                      <a:pt x="1393" y="6107"/>
                      <a:pt x="3075" y="6107"/>
                    </a:cubicBezTo>
                    <a:cubicBezTo>
                      <a:pt x="4772" y="6107"/>
                      <a:pt x="6107" y="4715"/>
                      <a:pt x="6107" y="3018"/>
                    </a:cubicBezTo>
                    <a:cubicBezTo>
                      <a:pt x="6107" y="1335"/>
                      <a:pt x="4772" y="0"/>
                      <a:pt x="3075"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2696350" y="39551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 name="Google Shape;29;p3"/>
            <p:cNvSpPr/>
            <p:nvPr/>
          </p:nvSpPr>
          <p:spPr>
            <a:xfrm flipH="1">
              <a:off x="103" y="1955775"/>
              <a:ext cx="4426672" cy="3254997"/>
            </a:xfrm>
            <a:custGeom>
              <a:rect b="b" l="l" r="r" t="t"/>
              <a:pathLst>
                <a:path extrusionOk="0" h="31998" w="44430">
                  <a:moveTo>
                    <a:pt x="40231" y="1"/>
                  </a:moveTo>
                  <a:cubicBezTo>
                    <a:pt x="38589" y="1"/>
                    <a:pt x="36930" y="353"/>
                    <a:pt x="35422" y="1000"/>
                  </a:cubicBezTo>
                  <a:cubicBezTo>
                    <a:pt x="32332" y="2320"/>
                    <a:pt x="29794" y="4800"/>
                    <a:pt x="27981" y="7643"/>
                  </a:cubicBezTo>
                  <a:cubicBezTo>
                    <a:pt x="26298" y="10181"/>
                    <a:pt x="25021" y="13140"/>
                    <a:pt x="22483" y="14780"/>
                  </a:cubicBezTo>
                  <a:cubicBezTo>
                    <a:pt x="20612" y="15925"/>
                    <a:pt x="18378" y="16172"/>
                    <a:pt x="16260" y="16535"/>
                  </a:cubicBezTo>
                  <a:cubicBezTo>
                    <a:pt x="13664" y="16955"/>
                    <a:pt x="11068" y="17434"/>
                    <a:pt x="8645" y="18464"/>
                  </a:cubicBezTo>
                  <a:cubicBezTo>
                    <a:pt x="6223" y="19436"/>
                    <a:pt x="3931" y="21002"/>
                    <a:pt x="2423" y="23178"/>
                  </a:cubicBezTo>
                  <a:cubicBezTo>
                    <a:pt x="667" y="25716"/>
                    <a:pt x="116" y="28922"/>
                    <a:pt x="0" y="31997"/>
                  </a:cubicBezTo>
                  <a:lnTo>
                    <a:pt x="43515" y="31997"/>
                  </a:lnTo>
                  <a:cubicBezTo>
                    <a:pt x="43994" y="31997"/>
                    <a:pt x="44429" y="31576"/>
                    <a:pt x="44429" y="31098"/>
                  </a:cubicBezTo>
                  <a:lnTo>
                    <a:pt x="44429" y="869"/>
                  </a:lnTo>
                  <a:cubicBezTo>
                    <a:pt x="43122" y="277"/>
                    <a:pt x="41683" y="1"/>
                    <a:pt x="40231"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rot="10800000">
              <a:off x="1178568" y="1849738"/>
              <a:ext cx="107776" cy="106044"/>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rot="10800000">
              <a:off x="788275" y="1486674"/>
              <a:ext cx="64690" cy="66407"/>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design ">
  <p:cSld name="CUSTOM_12_1">
    <p:bg>
      <p:bgPr>
        <a:solidFill>
          <a:srgbClr val="FFFFFF"/>
        </a:solidFill>
      </p:bgPr>
    </p:bg>
    <p:spTree>
      <p:nvGrpSpPr>
        <p:cNvPr id="32" name="Shape 32"/>
        <p:cNvGrpSpPr/>
        <p:nvPr/>
      </p:nvGrpSpPr>
      <p:grpSpPr>
        <a:xfrm>
          <a:off x="0" y="0"/>
          <a:ext cx="0" cy="0"/>
          <a:chOff x="0" y="0"/>
          <a:chExt cx="0" cy="0"/>
        </a:xfrm>
      </p:grpSpPr>
      <p:sp>
        <p:nvSpPr>
          <p:cNvPr id="33" name="Google Shape;33;p4"/>
          <p:cNvSpPr txBox="1"/>
          <p:nvPr>
            <p:ph type="ctrTitle"/>
          </p:nvPr>
        </p:nvSpPr>
        <p:spPr>
          <a:xfrm>
            <a:off x="55650" y="464882"/>
            <a:ext cx="9032700" cy="404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887A"/>
              </a:buClr>
              <a:buSzPts val="2800"/>
              <a:buNone/>
              <a:defRPr>
                <a:solidFill>
                  <a:srgbClr val="00887A"/>
                </a:solidFill>
              </a:defRPr>
            </a:lvl1pPr>
            <a:lvl2pPr lvl="1" rtl="0" algn="r">
              <a:spcBef>
                <a:spcPts val="0"/>
              </a:spcBef>
              <a:spcAft>
                <a:spcPts val="0"/>
              </a:spcAft>
              <a:buSzPts val="1800"/>
              <a:buFont typeface="Anton"/>
              <a:buNone/>
              <a:defRPr sz="1800">
                <a:latin typeface="Anton"/>
                <a:ea typeface="Anton"/>
                <a:cs typeface="Anton"/>
                <a:sym typeface="Anton"/>
              </a:defRPr>
            </a:lvl2pPr>
            <a:lvl3pPr lvl="2" rtl="0" algn="r">
              <a:spcBef>
                <a:spcPts val="0"/>
              </a:spcBef>
              <a:spcAft>
                <a:spcPts val="0"/>
              </a:spcAft>
              <a:buSzPts val="1800"/>
              <a:buFont typeface="Anton"/>
              <a:buNone/>
              <a:defRPr sz="1800">
                <a:latin typeface="Anton"/>
                <a:ea typeface="Anton"/>
                <a:cs typeface="Anton"/>
                <a:sym typeface="Anton"/>
              </a:defRPr>
            </a:lvl3pPr>
            <a:lvl4pPr lvl="3" rtl="0" algn="r">
              <a:spcBef>
                <a:spcPts val="0"/>
              </a:spcBef>
              <a:spcAft>
                <a:spcPts val="0"/>
              </a:spcAft>
              <a:buSzPts val="1800"/>
              <a:buFont typeface="Anton"/>
              <a:buNone/>
              <a:defRPr sz="1800">
                <a:latin typeface="Anton"/>
                <a:ea typeface="Anton"/>
                <a:cs typeface="Anton"/>
                <a:sym typeface="Anton"/>
              </a:defRPr>
            </a:lvl4pPr>
            <a:lvl5pPr lvl="4" rtl="0" algn="r">
              <a:spcBef>
                <a:spcPts val="0"/>
              </a:spcBef>
              <a:spcAft>
                <a:spcPts val="0"/>
              </a:spcAft>
              <a:buSzPts val="1800"/>
              <a:buFont typeface="Anton"/>
              <a:buNone/>
              <a:defRPr sz="1800">
                <a:latin typeface="Anton"/>
                <a:ea typeface="Anton"/>
                <a:cs typeface="Anton"/>
                <a:sym typeface="Anton"/>
              </a:defRPr>
            </a:lvl5pPr>
            <a:lvl6pPr lvl="5" rtl="0" algn="r">
              <a:spcBef>
                <a:spcPts val="0"/>
              </a:spcBef>
              <a:spcAft>
                <a:spcPts val="0"/>
              </a:spcAft>
              <a:buSzPts val="1800"/>
              <a:buFont typeface="Anton"/>
              <a:buNone/>
              <a:defRPr sz="1800">
                <a:latin typeface="Anton"/>
                <a:ea typeface="Anton"/>
                <a:cs typeface="Anton"/>
                <a:sym typeface="Anton"/>
              </a:defRPr>
            </a:lvl6pPr>
            <a:lvl7pPr lvl="6" rtl="0" algn="r">
              <a:spcBef>
                <a:spcPts val="0"/>
              </a:spcBef>
              <a:spcAft>
                <a:spcPts val="0"/>
              </a:spcAft>
              <a:buSzPts val="1800"/>
              <a:buFont typeface="Anton"/>
              <a:buNone/>
              <a:defRPr sz="1800">
                <a:latin typeface="Anton"/>
                <a:ea typeface="Anton"/>
                <a:cs typeface="Anton"/>
                <a:sym typeface="Anton"/>
              </a:defRPr>
            </a:lvl7pPr>
            <a:lvl8pPr lvl="7" rtl="0" algn="r">
              <a:spcBef>
                <a:spcPts val="0"/>
              </a:spcBef>
              <a:spcAft>
                <a:spcPts val="0"/>
              </a:spcAft>
              <a:buSzPts val="1800"/>
              <a:buFont typeface="Anton"/>
              <a:buNone/>
              <a:defRPr sz="1800">
                <a:latin typeface="Anton"/>
                <a:ea typeface="Anton"/>
                <a:cs typeface="Anton"/>
                <a:sym typeface="Anton"/>
              </a:defRPr>
            </a:lvl8pPr>
            <a:lvl9pPr lvl="8" rtl="0" algn="r">
              <a:spcBef>
                <a:spcPts val="0"/>
              </a:spcBef>
              <a:spcAft>
                <a:spcPts val="0"/>
              </a:spcAft>
              <a:buSzPts val="1800"/>
              <a:buFont typeface="Anton"/>
              <a:buNone/>
              <a:defRPr sz="1800">
                <a:latin typeface="Anton"/>
                <a:ea typeface="Anton"/>
                <a:cs typeface="Anton"/>
                <a:sym typeface="Anton"/>
              </a:defRPr>
            </a:lvl9pPr>
          </a:lstStyle>
          <a:p/>
        </p:txBody>
      </p:sp>
      <p:cxnSp>
        <p:nvCxnSpPr>
          <p:cNvPr id="34" name="Google Shape;34;p4"/>
          <p:cNvCxnSpPr/>
          <p:nvPr/>
        </p:nvCxnSpPr>
        <p:spPr>
          <a:xfrm>
            <a:off x="2973450" y="903175"/>
            <a:ext cx="3197100" cy="0"/>
          </a:xfrm>
          <a:prstGeom prst="straightConnector1">
            <a:avLst/>
          </a:prstGeom>
          <a:noFill/>
          <a:ln cap="flat" cmpd="sng" w="19050">
            <a:solidFill>
              <a:srgbClr val="434343"/>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design  1">
  <p:cSld name="CUSTOM_12_1_2">
    <p:bg>
      <p:bgPr>
        <a:solidFill>
          <a:srgbClr val="FFFFFF"/>
        </a:solidFill>
      </p:bgPr>
    </p:bg>
    <p:spTree>
      <p:nvGrpSpPr>
        <p:cNvPr id="35" name="Shape 35"/>
        <p:cNvGrpSpPr/>
        <p:nvPr/>
      </p:nvGrpSpPr>
      <p:grpSpPr>
        <a:xfrm>
          <a:off x="0" y="0"/>
          <a:ext cx="0" cy="0"/>
          <a:chOff x="0" y="0"/>
          <a:chExt cx="0" cy="0"/>
        </a:xfrm>
      </p:grpSpPr>
      <p:sp>
        <p:nvSpPr>
          <p:cNvPr id="36" name="Google Shape;36;p5"/>
          <p:cNvSpPr/>
          <p:nvPr/>
        </p:nvSpPr>
        <p:spPr>
          <a:xfrm flipH="1" rot="5400000">
            <a:off x="-1547025" y="766988"/>
            <a:ext cx="5637723" cy="4060226"/>
          </a:xfrm>
          <a:custGeom>
            <a:rect b="b" l="l" r="r" t="t"/>
            <a:pathLst>
              <a:path extrusionOk="0" h="31998" w="44430">
                <a:moveTo>
                  <a:pt x="40231" y="1"/>
                </a:moveTo>
                <a:cubicBezTo>
                  <a:pt x="38589" y="1"/>
                  <a:pt x="36930" y="353"/>
                  <a:pt x="35422" y="1000"/>
                </a:cubicBezTo>
                <a:cubicBezTo>
                  <a:pt x="32332" y="2320"/>
                  <a:pt x="29794" y="4800"/>
                  <a:pt x="27981" y="7643"/>
                </a:cubicBezTo>
                <a:cubicBezTo>
                  <a:pt x="26298" y="10181"/>
                  <a:pt x="25021" y="13140"/>
                  <a:pt x="22483" y="14780"/>
                </a:cubicBezTo>
                <a:cubicBezTo>
                  <a:pt x="20612" y="15925"/>
                  <a:pt x="18378" y="16172"/>
                  <a:pt x="16260" y="16535"/>
                </a:cubicBezTo>
                <a:cubicBezTo>
                  <a:pt x="13664" y="16955"/>
                  <a:pt x="11068" y="17434"/>
                  <a:pt x="8645" y="18464"/>
                </a:cubicBezTo>
                <a:cubicBezTo>
                  <a:pt x="6223" y="19436"/>
                  <a:pt x="3931" y="21002"/>
                  <a:pt x="2423" y="23178"/>
                </a:cubicBezTo>
                <a:cubicBezTo>
                  <a:pt x="667" y="25716"/>
                  <a:pt x="116" y="28922"/>
                  <a:pt x="0" y="31997"/>
                </a:cubicBezTo>
                <a:lnTo>
                  <a:pt x="43515" y="31997"/>
                </a:lnTo>
                <a:cubicBezTo>
                  <a:pt x="43994" y="31997"/>
                  <a:pt x="44429" y="31576"/>
                  <a:pt x="44429" y="31098"/>
                </a:cubicBezTo>
                <a:lnTo>
                  <a:pt x="44429" y="869"/>
                </a:lnTo>
                <a:cubicBezTo>
                  <a:pt x="43122" y="277"/>
                  <a:pt x="41683" y="1"/>
                  <a:pt x="40231"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txBox="1"/>
          <p:nvPr>
            <p:ph type="ctrTitle"/>
          </p:nvPr>
        </p:nvSpPr>
        <p:spPr>
          <a:xfrm>
            <a:off x="111325" y="2594757"/>
            <a:ext cx="9032700" cy="404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887A"/>
              </a:buClr>
              <a:buSzPts val="3600"/>
              <a:buNone/>
              <a:defRPr sz="3600">
                <a:solidFill>
                  <a:srgbClr val="00887A"/>
                </a:solidFill>
              </a:defRPr>
            </a:lvl1pPr>
            <a:lvl2pPr lvl="1" rtl="0" algn="r">
              <a:spcBef>
                <a:spcPts val="0"/>
              </a:spcBef>
              <a:spcAft>
                <a:spcPts val="0"/>
              </a:spcAft>
              <a:buSzPts val="1800"/>
              <a:buFont typeface="Anton"/>
              <a:buNone/>
              <a:defRPr sz="1800">
                <a:latin typeface="Anton"/>
                <a:ea typeface="Anton"/>
                <a:cs typeface="Anton"/>
                <a:sym typeface="Anton"/>
              </a:defRPr>
            </a:lvl2pPr>
            <a:lvl3pPr lvl="2" rtl="0" algn="r">
              <a:spcBef>
                <a:spcPts val="0"/>
              </a:spcBef>
              <a:spcAft>
                <a:spcPts val="0"/>
              </a:spcAft>
              <a:buSzPts val="1800"/>
              <a:buFont typeface="Anton"/>
              <a:buNone/>
              <a:defRPr sz="1800">
                <a:latin typeface="Anton"/>
                <a:ea typeface="Anton"/>
                <a:cs typeface="Anton"/>
                <a:sym typeface="Anton"/>
              </a:defRPr>
            </a:lvl3pPr>
            <a:lvl4pPr lvl="3" rtl="0" algn="r">
              <a:spcBef>
                <a:spcPts val="0"/>
              </a:spcBef>
              <a:spcAft>
                <a:spcPts val="0"/>
              </a:spcAft>
              <a:buSzPts val="1800"/>
              <a:buFont typeface="Anton"/>
              <a:buNone/>
              <a:defRPr sz="1800">
                <a:latin typeface="Anton"/>
                <a:ea typeface="Anton"/>
                <a:cs typeface="Anton"/>
                <a:sym typeface="Anton"/>
              </a:defRPr>
            </a:lvl4pPr>
            <a:lvl5pPr lvl="4" rtl="0" algn="r">
              <a:spcBef>
                <a:spcPts val="0"/>
              </a:spcBef>
              <a:spcAft>
                <a:spcPts val="0"/>
              </a:spcAft>
              <a:buSzPts val="1800"/>
              <a:buFont typeface="Anton"/>
              <a:buNone/>
              <a:defRPr sz="1800">
                <a:latin typeface="Anton"/>
                <a:ea typeface="Anton"/>
                <a:cs typeface="Anton"/>
                <a:sym typeface="Anton"/>
              </a:defRPr>
            </a:lvl5pPr>
            <a:lvl6pPr lvl="5" rtl="0" algn="r">
              <a:spcBef>
                <a:spcPts val="0"/>
              </a:spcBef>
              <a:spcAft>
                <a:spcPts val="0"/>
              </a:spcAft>
              <a:buSzPts val="1800"/>
              <a:buFont typeface="Anton"/>
              <a:buNone/>
              <a:defRPr sz="1800">
                <a:latin typeface="Anton"/>
                <a:ea typeface="Anton"/>
                <a:cs typeface="Anton"/>
                <a:sym typeface="Anton"/>
              </a:defRPr>
            </a:lvl6pPr>
            <a:lvl7pPr lvl="6" rtl="0" algn="r">
              <a:spcBef>
                <a:spcPts val="0"/>
              </a:spcBef>
              <a:spcAft>
                <a:spcPts val="0"/>
              </a:spcAft>
              <a:buSzPts val="1800"/>
              <a:buFont typeface="Anton"/>
              <a:buNone/>
              <a:defRPr sz="1800">
                <a:latin typeface="Anton"/>
                <a:ea typeface="Anton"/>
                <a:cs typeface="Anton"/>
                <a:sym typeface="Anton"/>
              </a:defRPr>
            </a:lvl7pPr>
            <a:lvl8pPr lvl="7" rtl="0" algn="r">
              <a:spcBef>
                <a:spcPts val="0"/>
              </a:spcBef>
              <a:spcAft>
                <a:spcPts val="0"/>
              </a:spcAft>
              <a:buSzPts val="1800"/>
              <a:buFont typeface="Anton"/>
              <a:buNone/>
              <a:defRPr sz="1800">
                <a:latin typeface="Anton"/>
                <a:ea typeface="Anton"/>
                <a:cs typeface="Anton"/>
                <a:sym typeface="Anton"/>
              </a:defRPr>
            </a:lvl8pPr>
            <a:lvl9pPr lvl="8" rtl="0" algn="r">
              <a:spcBef>
                <a:spcPts val="0"/>
              </a:spcBef>
              <a:spcAft>
                <a:spcPts val="0"/>
              </a:spcAft>
              <a:buSzPts val="1800"/>
              <a:buFont typeface="Anton"/>
              <a:buNone/>
              <a:defRPr sz="1800">
                <a:latin typeface="Anton"/>
                <a:ea typeface="Anton"/>
                <a:cs typeface="Anton"/>
                <a:sym typeface="Anton"/>
              </a:defRPr>
            </a:lvl9pPr>
          </a:lstStyle>
          <a:p/>
        </p:txBody>
      </p:sp>
      <p:cxnSp>
        <p:nvCxnSpPr>
          <p:cNvPr id="38" name="Google Shape;38;p5"/>
          <p:cNvCxnSpPr/>
          <p:nvPr/>
        </p:nvCxnSpPr>
        <p:spPr>
          <a:xfrm>
            <a:off x="2973450" y="3171575"/>
            <a:ext cx="3197100" cy="0"/>
          </a:xfrm>
          <a:prstGeom prst="straightConnector1">
            <a:avLst/>
          </a:prstGeom>
          <a:noFill/>
          <a:ln cap="flat" cmpd="sng" w="19050">
            <a:solidFill>
              <a:srgbClr val="434343"/>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design  1 1">
  <p:cSld name="CUSTOM_12_1_2_1">
    <p:bg>
      <p:bgPr>
        <a:solidFill>
          <a:srgbClr val="FFFFFF"/>
        </a:solidFill>
      </p:bgPr>
    </p:bg>
    <p:spTree>
      <p:nvGrpSpPr>
        <p:cNvPr id="39" name="Shape 39"/>
        <p:cNvGrpSpPr/>
        <p:nvPr/>
      </p:nvGrpSpPr>
      <p:grpSpPr>
        <a:xfrm>
          <a:off x="0" y="0"/>
          <a:ext cx="0" cy="0"/>
          <a:chOff x="0" y="0"/>
          <a:chExt cx="0" cy="0"/>
        </a:xfrm>
      </p:grpSpPr>
      <p:sp>
        <p:nvSpPr>
          <p:cNvPr id="40" name="Google Shape;40;p6"/>
          <p:cNvSpPr/>
          <p:nvPr/>
        </p:nvSpPr>
        <p:spPr>
          <a:xfrm flipH="1" rot="10800000">
            <a:off x="3506300" y="0"/>
            <a:ext cx="5637723" cy="4060226"/>
          </a:xfrm>
          <a:custGeom>
            <a:rect b="b" l="l" r="r" t="t"/>
            <a:pathLst>
              <a:path extrusionOk="0" h="31998" w="44430">
                <a:moveTo>
                  <a:pt x="40231" y="1"/>
                </a:moveTo>
                <a:cubicBezTo>
                  <a:pt x="38589" y="1"/>
                  <a:pt x="36930" y="353"/>
                  <a:pt x="35422" y="1000"/>
                </a:cubicBezTo>
                <a:cubicBezTo>
                  <a:pt x="32332" y="2320"/>
                  <a:pt x="29794" y="4800"/>
                  <a:pt x="27981" y="7643"/>
                </a:cubicBezTo>
                <a:cubicBezTo>
                  <a:pt x="26298" y="10181"/>
                  <a:pt x="25021" y="13140"/>
                  <a:pt x="22483" y="14780"/>
                </a:cubicBezTo>
                <a:cubicBezTo>
                  <a:pt x="20612" y="15925"/>
                  <a:pt x="18378" y="16172"/>
                  <a:pt x="16260" y="16535"/>
                </a:cubicBezTo>
                <a:cubicBezTo>
                  <a:pt x="13664" y="16955"/>
                  <a:pt x="11068" y="17434"/>
                  <a:pt x="8645" y="18464"/>
                </a:cubicBezTo>
                <a:cubicBezTo>
                  <a:pt x="6223" y="19436"/>
                  <a:pt x="3931" y="21002"/>
                  <a:pt x="2423" y="23178"/>
                </a:cubicBezTo>
                <a:cubicBezTo>
                  <a:pt x="667" y="25716"/>
                  <a:pt x="116" y="28922"/>
                  <a:pt x="0" y="31997"/>
                </a:cubicBezTo>
                <a:lnTo>
                  <a:pt x="43515" y="31997"/>
                </a:lnTo>
                <a:cubicBezTo>
                  <a:pt x="43994" y="31997"/>
                  <a:pt x="44429" y="31576"/>
                  <a:pt x="44429" y="31098"/>
                </a:cubicBezTo>
                <a:lnTo>
                  <a:pt x="44429" y="869"/>
                </a:lnTo>
                <a:cubicBezTo>
                  <a:pt x="43122" y="277"/>
                  <a:pt x="41683" y="1"/>
                  <a:pt x="40231"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6"/>
          <p:cNvSpPr txBox="1"/>
          <p:nvPr>
            <p:ph type="ctrTitle"/>
          </p:nvPr>
        </p:nvSpPr>
        <p:spPr>
          <a:xfrm>
            <a:off x="111325" y="2594757"/>
            <a:ext cx="9032700" cy="404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887A"/>
              </a:buClr>
              <a:buSzPts val="3600"/>
              <a:buNone/>
              <a:defRPr sz="3600">
                <a:solidFill>
                  <a:srgbClr val="00887A"/>
                </a:solidFill>
              </a:defRPr>
            </a:lvl1pPr>
            <a:lvl2pPr lvl="1" rtl="0" algn="r">
              <a:spcBef>
                <a:spcPts val="0"/>
              </a:spcBef>
              <a:spcAft>
                <a:spcPts val="0"/>
              </a:spcAft>
              <a:buSzPts val="1800"/>
              <a:buFont typeface="Anton"/>
              <a:buNone/>
              <a:defRPr sz="1800">
                <a:latin typeface="Anton"/>
                <a:ea typeface="Anton"/>
                <a:cs typeface="Anton"/>
                <a:sym typeface="Anton"/>
              </a:defRPr>
            </a:lvl2pPr>
            <a:lvl3pPr lvl="2" rtl="0" algn="r">
              <a:spcBef>
                <a:spcPts val="0"/>
              </a:spcBef>
              <a:spcAft>
                <a:spcPts val="0"/>
              </a:spcAft>
              <a:buSzPts val="1800"/>
              <a:buFont typeface="Anton"/>
              <a:buNone/>
              <a:defRPr sz="1800">
                <a:latin typeface="Anton"/>
                <a:ea typeface="Anton"/>
                <a:cs typeface="Anton"/>
                <a:sym typeface="Anton"/>
              </a:defRPr>
            </a:lvl3pPr>
            <a:lvl4pPr lvl="3" rtl="0" algn="r">
              <a:spcBef>
                <a:spcPts val="0"/>
              </a:spcBef>
              <a:spcAft>
                <a:spcPts val="0"/>
              </a:spcAft>
              <a:buSzPts val="1800"/>
              <a:buFont typeface="Anton"/>
              <a:buNone/>
              <a:defRPr sz="1800">
                <a:latin typeface="Anton"/>
                <a:ea typeface="Anton"/>
                <a:cs typeface="Anton"/>
                <a:sym typeface="Anton"/>
              </a:defRPr>
            </a:lvl4pPr>
            <a:lvl5pPr lvl="4" rtl="0" algn="r">
              <a:spcBef>
                <a:spcPts val="0"/>
              </a:spcBef>
              <a:spcAft>
                <a:spcPts val="0"/>
              </a:spcAft>
              <a:buSzPts val="1800"/>
              <a:buFont typeface="Anton"/>
              <a:buNone/>
              <a:defRPr sz="1800">
                <a:latin typeface="Anton"/>
                <a:ea typeface="Anton"/>
                <a:cs typeface="Anton"/>
                <a:sym typeface="Anton"/>
              </a:defRPr>
            </a:lvl5pPr>
            <a:lvl6pPr lvl="5" rtl="0" algn="r">
              <a:spcBef>
                <a:spcPts val="0"/>
              </a:spcBef>
              <a:spcAft>
                <a:spcPts val="0"/>
              </a:spcAft>
              <a:buSzPts val="1800"/>
              <a:buFont typeface="Anton"/>
              <a:buNone/>
              <a:defRPr sz="1800">
                <a:latin typeface="Anton"/>
                <a:ea typeface="Anton"/>
                <a:cs typeface="Anton"/>
                <a:sym typeface="Anton"/>
              </a:defRPr>
            </a:lvl6pPr>
            <a:lvl7pPr lvl="6" rtl="0" algn="r">
              <a:spcBef>
                <a:spcPts val="0"/>
              </a:spcBef>
              <a:spcAft>
                <a:spcPts val="0"/>
              </a:spcAft>
              <a:buSzPts val="1800"/>
              <a:buFont typeface="Anton"/>
              <a:buNone/>
              <a:defRPr sz="1800">
                <a:latin typeface="Anton"/>
                <a:ea typeface="Anton"/>
                <a:cs typeface="Anton"/>
                <a:sym typeface="Anton"/>
              </a:defRPr>
            </a:lvl7pPr>
            <a:lvl8pPr lvl="7" rtl="0" algn="r">
              <a:spcBef>
                <a:spcPts val="0"/>
              </a:spcBef>
              <a:spcAft>
                <a:spcPts val="0"/>
              </a:spcAft>
              <a:buSzPts val="1800"/>
              <a:buFont typeface="Anton"/>
              <a:buNone/>
              <a:defRPr sz="1800">
                <a:latin typeface="Anton"/>
                <a:ea typeface="Anton"/>
                <a:cs typeface="Anton"/>
                <a:sym typeface="Anton"/>
              </a:defRPr>
            </a:lvl8pPr>
            <a:lvl9pPr lvl="8" rtl="0" algn="r">
              <a:spcBef>
                <a:spcPts val="0"/>
              </a:spcBef>
              <a:spcAft>
                <a:spcPts val="0"/>
              </a:spcAft>
              <a:buSzPts val="1800"/>
              <a:buFont typeface="Anton"/>
              <a:buNone/>
              <a:defRPr sz="1800">
                <a:latin typeface="Anton"/>
                <a:ea typeface="Anton"/>
                <a:cs typeface="Anton"/>
                <a:sym typeface="Anton"/>
              </a:defRPr>
            </a:lvl9pPr>
          </a:lstStyle>
          <a:p/>
        </p:txBody>
      </p:sp>
      <p:cxnSp>
        <p:nvCxnSpPr>
          <p:cNvPr id="42" name="Google Shape;42;p6"/>
          <p:cNvCxnSpPr/>
          <p:nvPr/>
        </p:nvCxnSpPr>
        <p:spPr>
          <a:xfrm>
            <a:off x="2973450" y="3171575"/>
            <a:ext cx="3197100" cy="0"/>
          </a:xfrm>
          <a:prstGeom prst="straightConnector1">
            <a:avLst/>
          </a:prstGeom>
          <a:noFill/>
          <a:ln cap="flat" cmpd="sng" w="19050">
            <a:solidFill>
              <a:srgbClr val="434343"/>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ree columns ">
  <p:cSld name="CUSTOM_13_2">
    <p:bg>
      <p:bgPr>
        <a:solidFill>
          <a:srgbClr val="FFFFFF"/>
        </a:solidFill>
      </p:bgPr>
    </p:bg>
    <p:spTree>
      <p:nvGrpSpPr>
        <p:cNvPr id="43" name="Shape 43"/>
        <p:cNvGrpSpPr/>
        <p:nvPr/>
      </p:nvGrpSpPr>
      <p:grpSpPr>
        <a:xfrm>
          <a:off x="0" y="0"/>
          <a:ext cx="0" cy="0"/>
          <a:chOff x="0" y="0"/>
          <a:chExt cx="0" cy="0"/>
        </a:xfrm>
      </p:grpSpPr>
      <p:sp>
        <p:nvSpPr>
          <p:cNvPr id="44" name="Google Shape;44;p7"/>
          <p:cNvSpPr txBox="1"/>
          <p:nvPr>
            <p:ph idx="1" type="subTitle"/>
          </p:nvPr>
        </p:nvSpPr>
        <p:spPr>
          <a:xfrm>
            <a:off x="1105050" y="3462325"/>
            <a:ext cx="2086200" cy="57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5" name="Google Shape;45;p7"/>
          <p:cNvSpPr txBox="1"/>
          <p:nvPr>
            <p:ph type="ctrTitle"/>
          </p:nvPr>
        </p:nvSpPr>
        <p:spPr>
          <a:xfrm>
            <a:off x="1323002" y="3025475"/>
            <a:ext cx="165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887A"/>
              </a:buClr>
              <a:buSzPts val="1400"/>
              <a:buNone/>
              <a:defRPr sz="1400">
                <a:solidFill>
                  <a:srgbClr val="00887A"/>
                </a:solidFill>
              </a:defRPr>
            </a:lvl1pPr>
            <a:lvl2pPr lvl="1" rtl="0" algn="ctr">
              <a:spcBef>
                <a:spcPts val="0"/>
              </a:spcBef>
              <a:spcAft>
                <a:spcPts val="0"/>
              </a:spcAft>
              <a:buClr>
                <a:srgbClr val="00887A"/>
              </a:buClr>
              <a:buSzPts val="1400"/>
              <a:buNone/>
              <a:defRPr sz="1400">
                <a:solidFill>
                  <a:srgbClr val="00887A"/>
                </a:solidFill>
              </a:defRPr>
            </a:lvl2pPr>
            <a:lvl3pPr lvl="2" rtl="0" algn="ctr">
              <a:spcBef>
                <a:spcPts val="0"/>
              </a:spcBef>
              <a:spcAft>
                <a:spcPts val="0"/>
              </a:spcAft>
              <a:buClr>
                <a:srgbClr val="00887A"/>
              </a:buClr>
              <a:buSzPts val="1400"/>
              <a:buNone/>
              <a:defRPr sz="1400">
                <a:solidFill>
                  <a:srgbClr val="00887A"/>
                </a:solidFill>
              </a:defRPr>
            </a:lvl3pPr>
            <a:lvl4pPr lvl="3" rtl="0" algn="ctr">
              <a:spcBef>
                <a:spcPts val="0"/>
              </a:spcBef>
              <a:spcAft>
                <a:spcPts val="0"/>
              </a:spcAft>
              <a:buClr>
                <a:srgbClr val="00887A"/>
              </a:buClr>
              <a:buSzPts val="1400"/>
              <a:buNone/>
              <a:defRPr sz="1400">
                <a:solidFill>
                  <a:srgbClr val="00887A"/>
                </a:solidFill>
              </a:defRPr>
            </a:lvl4pPr>
            <a:lvl5pPr lvl="4" rtl="0" algn="ctr">
              <a:spcBef>
                <a:spcPts val="0"/>
              </a:spcBef>
              <a:spcAft>
                <a:spcPts val="0"/>
              </a:spcAft>
              <a:buClr>
                <a:srgbClr val="00887A"/>
              </a:buClr>
              <a:buSzPts val="1400"/>
              <a:buNone/>
              <a:defRPr sz="1400">
                <a:solidFill>
                  <a:srgbClr val="00887A"/>
                </a:solidFill>
              </a:defRPr>
            </a:lvl5pPr>
            <a:lvl6pPr lvl="5" rtl="0" algn="ctr">
              <a:spcBef>
                <a:spcPts val="0"/>
              </a:spcBef>
              <a:spcAft>
                <a:spcPts val="0"/>
              </a:spcAft>
              <a:buClr>
                <a:srgbClr val="00887A"/>
              </a:buClr>
              <a:buSzPts val="1400"/>
              <a:buNone/>
              <a:defRPr sz="1400">
                <a:solidFill>
                  <a:srgbClr val="00887A"/>
                </a:solidFill>
              </a:defRPr>
            </a:lvl6pPr>
            <a:lvl7pPr lvl="6" rtl="0" algn="ctr">
              <a:spcBef>
                <a:spcPts val="0"/>
              </a:spcBef>
              <a:spcAft>
                <a:spcPts val="0"/>
              </a:spcAft>
              <a:buClr>
                <a:srgbClr val="00887A"/>
              </a:buClr>
              <a:buSzPts val="1400"/>
              <a:buNone/>
              <a:defRPr sz="1400">
                <a:solidFill>
                  <a:srgbClr val="00887A"/>
                </a:solidFill>
              </a:defRPr>
            </a:lvl7pPr>
            <a:lvl8pPr lvl="7" rtl="0" algn="ctr">
              <a:spcBef>
                <a:spcPts val="0"/>
              </a:spcBef>
              <a:spcAft>
                <a:spcPts val="0"/>
              </a:spcAft>
              <a:buClr>
                <a:srgbClr val="00887A"/>
              </a:buClr>
              <a:buSzPts val="1400"/>
              <a:buNone/>
              <a:defRPr sz="1400">
                <a:solidFill>
                  <a:srgbClr val="00887A"/>
                </a:solidFill>
              </a:defRPr>
            </a:lvl8pPr>
            <a:lvl9pPr lvl="8" rtl="0" algn="ctr">
              <a:spcBef>
                <a:spcPts val="0"/>
              </a:spcBef>
              <a:spcAft>
                <a:spcPts val="0"/>
              </a:spcAft>
              <a:buClr>
                <a:srgbClr val="00887A"/>
              </a:buClr>
              <a:buSzPts val="1400"/>
              <a:buNone/>
              <a:defRPr sz="1400">
                <a:solidFill>
                  <a:srgbClr val="00887A"/>
                </a:solidFill>
              </a:defRPr>
            </a:lvl9pPr>
          </a:lstStyle>
          <a:p/>
        </p:txBody>
      </p:sp>
      <p:sp>
        <p:nvSpPr>
          <p:cNvPr id="46" name="Google Shape;46;p7"/>
          <p:cNvSpPr txBox="1"/>
          <p:nvPr>
            <p:ph idx="2" type="subTitle"/>
          </p:nvPr>
        </p:nvSpPr>
        <p:spPr>
          <a:xfrm>
            <a:off x="3528850" y="3462325"/>
            <a:ext cx="2086200" cy="57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7" name="Google Shape;47;p7"/>
          <p:cNvSpPr txBox="1"/>
          <p:nvPr>
            <p:ph idx="3" type="ctrTitle"/>
          </p:nvPr>
        </p:nvSpPr>
        <p:spPr>
          <a:xfrm>
            <a:off x="3746752" y="3025475"/>
            <a:ext cx="165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887A"/>
              </a:buClr>
              <a:buSzPts val="1400"/>
              <a:buNone/>
              <a:defRPr sz="1400">
                <a:solidFill>
                  <a:srgbClr val="00887A"/>
                </a:solidFill>
              </a:defRPr>
            </a:lvl1pPr>
            <a:lvl2pPr lvl="1" rtl="0" algn="ctr">
              <a:spcBef>
                <a:spcPts val="0"/>
              </a:spcBef>
              <a:spcAft>
                <a:spcPts val="0"/>
              </a:spcAft>
              <a:buClr>
                <a:srgbClr val="00887A"/>
              </a:buClr>
              <a:buSzPts val="1400"/>
              <a:buNone/>
              <a:defRPr sz="1400">
                <a:solidFill>
                  <a:srgbClr val="00887A"/>
                </a:solidFill>
              </a:defRPr>
            </a:lvl2pPr>
            <a:lvl3pPr lvl="2" rtl="0" algn="ctr">
              <a:spcBef>
                <a:spcPts val="0"/>
              </a:spcBef>
              <a:spcAft>
                <a:spcPts val="0"/>
              </a:spcAft>
              <a:buClr>
                <a:srgbClr val="00887A"/>
              </a:buClr>
              <a:buSzPts val="1400"/>
              <a:buNone/>
              <a:defRPr sz="1400">
                <a:solidFill>
                  <a:srgbClr val="00887A"/>
                </a:solidFill>
              </a:defRPr>
            </a:lvl3pPr>
            <a:lvl4pPr lvl="3" rtl="0" algn="ctr">
              <a:spcBef>
                <a:spcPts val="0"/>
              </a:spcBef>
              <a:spcAft>
                <a:spcPts val="0"/>
              </a:spcAft>
              <a:buClr>
                <a:srgbClr val="00887A"/>
              </a:buClr>
              <a:buSzPts val="1400"/>
              <a:buNone/>
              <a:defRPr sz="1400">
                <a:solidFill>
                  <a:srgbClr val="00887A"/>
                </a:solidFill>
              </a:defRPr>
            </a:lvl4pPr>
            <a:lvl5pPr lvl="4" rtl="0" algn="ctr">
              <a:spcBef>
                <a:spcPts val="0"/>
              </a:spcBef>
              <a:spcAft>
                <a:spcPts val="0"/>
              </a:spcAft>
              <a:buClr>
                <a:srgbClr val="00887A"/>
              </a:buClr>
              <a:buSzPts val="1400"/>
              <a:buNone/>
              <a:defRPr sz="1400">
                <a:solidFill>
                  <a:srgbClr val="00887A"/>
                </a:solidFill>
              </a:defRPr>
            </a:lvl5pPr>
            <a:lvl6pPr lvl="5" rtl="0" algn="ctr">
              <a:spcBef>
                <a:spcPts val="0"/>
              </a:spcBef>
              <a:spcAft>
                <a:spcPts val="0"/>
              </a:spcAft>
              <a:buClr>
                <a:srgbClr val="00887A"/>
              </a:buClr>
              <a:buSzPts val="1400"/>
              <a:buNone/>
              <a:defRPr sz="1400">
                <a:solidFill>
                  <a:srgbClr val="00887A"/>
                </a:solidFill>
              </a:defRPr>
            </a:lvl6pPr>
            <a:lvl7pPr lvl="6" rtl="0" algn="ctr">
              <a:spcBef>
                <a:spcPts val="0"/>
              </a:spcBef>
              <a:spcAft>
                <a:spcPts val="0"/>
              </a:spcAft>
              <a:buClr>
                <a:srgbClr val="00887A"/>
              </a:buClr>
              <a:buSzPts val="1400"/>
              <a:buNone/>
              <a:defRPr sz="1400">
                <a:solidFill>
                  <a:srgbClr val="00887A"/>
                </a:solidFill>
              </a:defRPr>
            </a:lvl7pPr>
            <a:lvl8pPr lvl="7" rtl="0" algn="ctr">
              <a:spcBef>
                <a:spcPts val="0"/>
              </a:spcBef>
              <a:spcAft>
                <a:spcPts val="0"/>
              </a:spcAft>
              <a:buClr>
                <a:srgbClr val="00887A"/>
              </a:buClr>
              <a:buSzPts val="1400"/>
              <a:buNone/>
              <a:defRPr sz="1400">
                <a:solidFill>
                  <a:srgbClr val="00887A"/>
                </a:solidFill>
              </a:defRPr>
            </a:lvl8pPr>
            <a:lvl9pPr lvl="8" rtl="0" algn="ctr">
              <a:spcBef>
                <a:spcPts val="0"/>
              </a:spcBef>
              <a:spcAft>
                <a:spcPts val="0"/>
              </a:spcAft>
              <a:buClr>
                <a:srgbClr val="00887A"/>
              </a:buClr>
              <a:buSzPts val="1400"/>
              <a:buNone/>
              <a:defRPr sz="1400">
                <a:solidFill>
                  <a:srgbClr val="00887A"/>
                </a:solidFill>
              </a:defRPr>
            </a:lvl9pPr>
          </a:lstStyle>
          <a:p/>
        </p:txBody>
      </p:sp>
      <p:sp>
        <p:nvSpPr>
          <p:cNvPr id="48" name="Google Shape;48;p7"/>
          <p:cNvSpPr txBox="1"/>
          <p:nvPr>
            <p:ph idx="4" type="subTitle"/>
          </p:nvPr>
        </p:nvSpPr>
        <p:spPr>
          <a:xfrm>
            <a:off x="5952650" y="3462325"/>
            <a:ext cx="2086200" cy="57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9" name="Google Shape;49;p7"/>
          <p:cNvSpPr txBox="1"/>
          <p:nvPr>
            <p:ph idx="5" type="ctrTitle"/>
          </p:nvPr>
        </p:nvSpPr>
        <p:spPr>
          <a:xfrm>
            <a:off x="6170552" y="3025475"/>
            <a:ext cx="165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887A"/>
              </a:buClr>
              <a:buSzPts val="1400"/>
              <a:buNone/>
              <a:defRPr sz="1400">
                <a:solidFill>
                  <a:srgbClr val="00887A"/>
                </a:solidFill>
              </a:defRPr>
            </a:lvl1pPr>
            <a:lvl2pPr lvl="1" rtl="0" algn="ctr">
              <a:spcBef>
                <a:spcPts val="0"/>
              </a:spcBef>
              <a:spcAft>
                <a:spcPts val="0"/>
              </a:spcAft>
              <a:buClr>
                <a:srgbClr val="00887A"/>
              </a:buClr>
              <a:buSzPts val="1400"/>
              <a:buNone/>
              <a:defRPr sz="1400">
                <a:solidFill>
                  <a:srgbClr val="00887A"/>
                </a:solidFill>
              </a:defRPr>
            </a:lvl2pPr>
            <a:lvl3pPr lvl="2" rtl="0" algn="ctr">
              <a:spcBef>
                <a:spcPts val="0"/>
              </a:spcBef>
              <a:spcAft>
                <a:spcPts val="0"/>
              </a:spcAft>
              <a:buClr>
                <a:srgbClr val="00887A"/>
              </a:buClr>
              <a:buSzPts val="1400"/>
              <a:buNone/>
              <a:defRPr sz="1400">
                <a:solidFill>
                  <a:srgbClr val="00887A"/>
                </a:solidFill>
              </a:defRPr>
            </a:lvl3pPr>
            <a:lvl4pPr lvl="3" rtl="0" algn="ctr">
              <a:spcBef>
                <a:spcPts val="0"/>
              </a:spcBef>
              <a:spcAft>
                <a:spcPts val="0"/>
              </a:spcAft>
              <a:buClr>
                <a:srgbClr val="00887A"/>
              </a:buClr>
              <a:buSzPts val="1400"/>
              <a:buNone/>
              <a:defRPr sz="1400">
                <a:solidFill>
                  <a:srgbClr val="00887A"/>
                </a:solidFill>
              </a:defRPr>
            </a:lvl4pPr>
            <a:lvl5pPr lvl="4" rtl="0" algn="ctr">
              <a:spcBef>
                <a:spcPts val="0"/>
              </a:spcBef>
              <a:spcAft>
                <a:spcPts val="0"/>
              </a:spcAft>
              <a:buClr>
                <a:srgbClr val="00887A"/>
              </a:buClr>
              <a:buSzPts val="1400"/>
              <a:buNone/>
              <a:defRPr sz="1400">
                <a:solidFill>
                  <a:srgbClr val="00887A"/>
                </a:solidFill>
              </a:defRPr>
            </a:lvl5pPr>
            <a:lvl6pPr lvl="5" rtl="0" algn="ctr">
              <a:spcBef>
                <a:spcPts val="0"/>
              </a:spcBef>
              <a:spcAft>
                <a:spcPts val="0"/>
              </a:spcAft>
              <a:buClr>
                <a:srgbClr val="00887A"/>
              </a:buClr>
              <a:buSzPts val="1400"/>
              <a:buNone/>
              <a:defRPr sz="1400">
                <a:solidFill>
                  <a:srgbClr val="00887A"/>
                </a:solidFill>
              </a:defRPr>
            </a:lvl6pPr>
            <a:lvl7pPr lvl="6" rtl="0" algn="ctr">
              <a:spcBef>
                <a:spcPts val="0"/>
              </a:spcBef>
              <a:spcAft>
                <a:spcPts val="0"/>
              </a:spcAft>
              <a:buClr>
                <a:srgbClr val="00887A"/>
              </a:buClr>
              <a:buSzPts val="1400"/>
              <a:buNone/>
              <a:defRPr sz="1400">
                <a:solidFill>
                  <a:srgbClr val="00887A"/>
                </a:solidFill>
              </a:defRPr>
            </a:lvl7pPr>
            <a:lvl8pPr lvl="7" rtl="0" algn="ctr">
              <a:spcBef>
                <a:spcPts val="0"/>
              </a:spcBef>
              <a:spcAft>
                <a:spcPts val="0"/>
              </a:spcAft>
              <a:buClr>
                <a:srgbClr val="00887A"/>
              </a:buClr>
              <a:buSzPts val="1400"/>
              <a:buNone/>
              <a:defRPr sz="1400">
                <a:solidFill>
                  <a:srgbClr val="00887A"/>
                </a:solidFill>
              </a:defRPr>
            </a:lvl8pPr>
            <a:lvl9pPr lvl="8" rtl="0" algn="ctr">
              <a:spcBef>
                <a:spcPts val="0"/>
              </a:spcBef>
              <a:spcAft>
                <a:spcPts val="0"/>
              </a:spcAft>
              <a:buClr>
                <a:srgbClr val="00887A"/>
              </a:buClr>
              <a:buSzPts val="1400"/>
              <a:buNone/>
              <a:defRPr sz="1400">
                <a:solidFill>
                  <a:srgbClr val="00887A"/>
                </a:solidFill>
              </a:defRPr>
            </a:lvl9pPr>
          </a:lstStyle>
          <a:p/>
        </p:txBody>
      </p:sp>
      <p:sp>
        <p:nvSpPr>
          <p:cNvPr id="50" name="Google Shape;50;p7"/>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887A"/>
              </a:buClr>
              <a:buSzPts val="2800"/>
              <a:buNone/>
              <a:defRPr>
                <a:solidFill>
                  <a:srgbClr val="00887A"/>
                </a:solidFill>
              </a:defRPr>
            </a:lvl1pPr>
            <a:lvl2pPr lvl="1" rtl="0" algn="r">
              <a:spcBef>
                <a:spcPts val="0"/>
              </a:spcBef>
              <a:spcAft>
                <a:spcPts val="0"/>
              </a:spcAft>
              <a:buClr>
                <a:srgbClr val="00887A"/>
              </a:buClr>
              <a:buSzPts val="1800"/>
              <a:buFont typeface="Anton"/>
              <a:buNone/>
              <a:defRPr sz="1800">
                <a:solidFill>
                  <a:srgbClr val="00887A"/>
                </a:solidFill>
                <a:latin typeface="Anton"/>
                <a:ea typeface="Anton"/>
                <a:cs typeface="Anton"/>
                <a:sym typeface="Anton"/>
              </a:defRPr>
            </a:lvl2pPr>
            <a:lvl3pPr lvl="2" rtl="0" algn="r">
              <a:spcBef>
                <a:spcPts val="0"/>
              </a:spcBef>
              <a:spcAft>
                <a:spcPts val="0"/>
              </a:spcAft>
              <a:buClr>
                <a:srgbClr val="00887A"/>
              </a:buClr>
              <a:buSzPts val="1800"/>
              <a:buFont typeface="Anton"/>
              <a:buNone/>
              <a:defRPr sz="1800">
                <a:solidFill>
                  <a:srgbClr val="00887A"/>
                </a:solidFill>
                <a:latin typeface="Anton"/>
                <a:ea typeface="Anton"/>
                <a:cs typeface="Anton"/>
                <a:sym typeface="Anton"/>
              </a:defRPr>
            </a:lvl3pPr>
            <a:lvl4pPr lvl="3" rtl="0" algn="r">
              <a:spcBef>
                <a:spcPts val="0"/>
              </a:spcBef>
              <a:spcAft>
                <a:spcPts val="0"/>
              </a:spcAft>
              <a:buClr>
                <a:srgbClr val="00887A"/>
              </a:buClr>
              <a:buSzPts val="1800"/>
              <a:buFont typeface="Anton"/>
              <a:buNone/>
              <a:defRPr sz="1800">
                <a:solidFill>
                  <a:srgbClr val="00887A"/>
                </a:solidFill>
                <a:latin typeface="Anton"/>
                <a:ea typeface="Anton"/>
                <a:cs typeface="Anton"/>
                <a:sym typeface="Anton"/>
              </a:defRPr>
            </a:lvl4pPr>
            <a:lvl5pPr lvl="4" rtl="0" algn="r">
              <a:spcBef>
                <a:spcPts val="0"/>
              </a:spcBef>
              <a:spcAft>
                <a:spcPts val="0"/>
              </a:spcAft>
              <a:buClr>
                <a:srgbClr val="00887A"/>
              </a:buClr>
              <a:buSzPts val="1800"/>
              <a:buFont typeface="Anton"/>
              <a:buNone/>
              <a:defRPr sz="1800">
                <a:solidFill>
                  <a:srgbClr val="00887A"/>
                </a:solidFill>
                <a:latin typeface="Anton"/>
                <a:ea typeface="Anton"/>
                <a:cs typeface="Anton"/>
                <a:sym typeface="Anton"/>
              </a:defRPr>
            </a:lvl5pPr>
            <a:lvl6pPr lvl="5" rtl="0" algn="r">
              <a:spcBef>
                <a:spcPts val="0"/>
              </a:spcBef>
              <a:spcAft>
                <a:spcPts val="0"/>
              </a:spcAft>
              <a:buClr>
                <a:srgbClr val="00887A"/>
              </a:buClr>
              <a:buSzPts val="1800"/>
              <a:buFont typeface="Anton"/>
              <a:buNone/>
              <a:defRPr sz="1800">
                <a:solidFill>
                  <a:srgbClr val="00887A"/>
                </a:solidFill>
                <a:latin typeface="Anton"/>
                <a:ea typeface="Anton"/>
                <a:cs typeface="Anton"/>
                <a:sym typeface="Anton"/>
              </a:defRPr>
            </a:lvl6pPr>
            <a:lvl7pPr lvl="6" rtl="0" algn="r">
              <a:spcBef>
                <a:spcPts val="0"/>
              </a:spcBef>
              <a:spcAft>
                <a:spcPts val="0"/>
              </a:spcAft>
              <a:buClr>
                <a:srgbClr val="00887A"/>
              </a:buClr>
              <a:buSzPts val="1800"/>
              <a:buFont typeface="Anton"/>
              <a:buNone/>
              <a:defRPr sz="1800">
                <a:solidFill>
                  <a:srgbClr val="00887A"/>
                </a:solidFill>
                <a:latin typeface="Anton"/>
                <a:ea typeface="Anton"/>
                <a:cs typeface="Anton"/>
                <a:sym typeface="Anton"/>
              </a:defRPr>
            </a:lvl7pPr>
            <a:lvl8pPr lvl="7" rtl="0" algn="r">
              <a:spcBef>
                <a:spcPts val="0"/>
              </a:spcBef>
              <a:spcAft>
                <a:spcPts val="0"/>
              </a:spcAft>
              <a:buClr>
                <a:srgbClr val="00887A"/>
              </a:buClr>
              <a:buSzPts val="1800"/>
              <a:buFont typeface="Anton"/>
              <a:buNone/>
              <a:defRPr sz="1800">
                <a:solidFill>
                  <a:srgbClr val="00887A"/>
                </a:solidFill>
                <a:latin typeface="Anton"/>
                <a:ea typeface="Anton"/>
                <a:cs typeface="Anton"/>
                <a:sym typeface="Anton"/>
              </a:defRPr>
            </a:lvl8pPr>
            <a:lvl9pPr lvl="8" rtl="0" algn="r">
              <a:spcBef>
                <a:spcPts val="0"/>
              </a:spcBef>
              <a:spcAft>
                <a:spcPts val="0"/>
              </a:spcAft>
              <a:buClr>
                <a:srgbClr val="00887A"/>
              </a:buClr>
              <a:buSzPts val="1800"/>
              <a:buFont typeface="Anton"/>
              <a:buNone/>
              <a:defRPr sz="1800">
                <a:solidFill>
                  <a:srgbClr val="00887A"/>
                </a:solidFill>
                <a:latin typeface="Anton"/>
                <a:ea typeface="Anton"/>
                <a:cs typeface="Anton"/>
                <a:sym typeface="Anton"/>
              </a:defRPr>
            </a:lvl9pPr>
          </a:lstStyle>
          <a:p/>
        </p:txBody>
      </p:sp>
      <p:cxnSp>
        <p:nvCxnSpPr>
          <p:cNvPr id="51" name="Google Shape;51;p7"/>
          <p:cNvCxnSpPr/>
          <p:nvPr/>
        </p:nvCxnSpPr>
        <p:spPr>
          <a:xfrm>
            <a:off x="2973450" y="903175"/>
            <a:ext cx="3197100" cy="0"/>
          </a:xfrm>
          <a:prstGeom prst="straightConnector1">
            <a:avLst/>
          </a:prstGeom>
          <a:noFill/>
          <a:ln cap="flat" cmpd="sng" w="19050">
            <a:solidFill>
              <a:srgbClr val="434343"/>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blank slide">
  <p:cSld name="CUSTOM_12_1_1">
    <p:bg>
      <p:bgPr>
        <a:solidFill>
          <a:srgbClr val="FFFFFF"/>
        </a:solidFill>
      </p:bgPr>
    </p:bg>
    <p:spTree>
      <p:nvGrpSpPr>
        <p:cNvPr id="52" name="Shape 52"/>
        <p:cNvGrpSpPr/>
        <p:nvPr/>
      </p:nvGrpSpPr>
      <p:grpSpPr>
        <a:xfrm>
          <a:off x="0" y="0"/>
          <a:ext cx="0" cy="0"/>
          <a:chOff x="0" y="0"/>
          <a:chExt cx="0" cy="0"/>
        </a:xfrm>
      </p:grpSpPr>
      <p:sp>
        <p:nvSpPr>
          <p:cNvPr id="53" name="Google Shape;53;p8"/>
          <p:cNvSpPr txBox="1"/>
          <p:nvPr>
            <p:ph type="ctrTitle"/>
          </p:nvPr>
        </p:nvSpPr>
        <p:spPr>
          <a:xfrm>
            <a:off x="55650" y="464882"/>
            <a:ext cx="9032700" cy="404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lgn="r">
              <a:spcBef>
                <a:spcPts val="0"/>
              </a:spcBef>
              <a:spcAft>
                <a:spcPts val="0"/>
              </a:spcAft>
              <a:buSzPts val="1800"/>
              <a:buFont typeface="Anton"/>
              <a:buNone/>
              <a:defRPr sz="1800">
                <a:latin typeface="Anton"/>
                <a:ea typeface="Anton"/>
                <a:cs typeface="Anton"/>
                <a:sym typeface="Anton"/>
              </a:defRPr>
            </a:lvl2pPr>
            <a:lvl3pPr lvl="2" rtl="0" algn="r">
              <a:spcBef>
                <a:spcPts val="0"/>
              </a:spcBef>
              <a:spcAft>
                <a:spcPts val="0"/>
              </a:spcAft>
              <a:buSzPts val="1800"/>
              <a:buFont typeface="Anton"/>
              <a:buNone/>
              <a:defRPr sz="1800">
                <a:latin typeface="Anton"/>
                <a:ea typeface="Anton"/>
                <a:cs typeface="Anton"/>
                <a:sym typeface="Anton"/>
              </a:defRPr>
            </a:lvl3pPr>
            <a:lvl4pPr lvl="3" rtl="0" algn="r">
              <a:spcBef>
                <a:spcPts val="0"/>
              </a:spcBef>
              <a:spcAft>
                <a:spcPts val="0"/>
              </a:spcAft>
              <a:buSzPts val="1800"/>
              <a:buFont typeface="Anton"/>
              <a:buNone/>
              <a:defRPr sz="1800">
                <a:latin typeface="Anton"/>
                <a:ea typeface="Anton"/>
                <a:cs typeface="Anton"/>
                <a:sym typeface="Anton"/>
              </a:defRPr>
            </a:lvl4pPr>
            <a:lvl5pPr lvl="4" rtl="0" algn="r">
              <a:spcBef>
                <a:spcPts val="0"/>
              </a:spcBef>
              <a:spcAft>
                <a:spcPts val="0"/>
              </a:spcAft>
              <a:buSzPts val="1800"/>
              <a:buFont typeface="Anton"/>
              <a:buNone/>
              <a:defRPr sz="1800">
                <a:latin typeface="Anton"/>
                <a:ea typeface="Anton"/>
                <a:cs typeface="Anton"/>
                <a:sym typeface="Anton"/>
              </a:defRPr>
            </a:lvl5pPr>
            <a:lvl6pPr lvl="5" rtl="0" algn="r">
              <a:spcBef>
                <a:spcPts val="0"/>
              </a:spcBef>
              <a:spcAft>
                <a:spcPts val="0"/>
              </a:spcAft>
              <a:buSzPts val="1800"/>
              <a:buFont typeface="Anton"/>
              <a:buNone/>
              <a:defRPr sz="1800">
                <a:latin typeface="Anton"/>
                <a:ea typeface="Anton"/>
                <a:cs typeface="Anton"/>
                <a:sym typeface="Anton"/>
              </a:defRPr>
            </a:lvl6pPr>
            <a:lvl7pPr lvl="6" rtl="0" algn="r">
              <a:spcBef>
                <a:spcPts val="0"/>
              </a:spcBef>
              <a:spcAft>
                <a:spcPts val="0"/>
              </a:spcAft>
              <a:buSzPts val="1800"/>
              <a:buFont typeface="Anton"/>
              <a:buNone/>
              <a:defRPr sz="1800">
                <a:latin typeface="Anton"/>
                <a:ea typeface="Anton"/>
                <a:cs typeface="Anton"/>
                <a:sym typeface="Anton"/>
              </a:defRPr>
            </a:lvl7pPr>
            <a:lvl8pPr lvl="7" rtl="0" algn="r">
              <a:spcBef>
                <a:spcPts val="0"/>
              </a:spcBef>
              <a:spcAft>
                <a:spcPts val="0"/>
              </a:spcAft>
              <a:buSzPts val="1800"/>
              <a:buFont typeface="Anton"/>
              <a:buNone/>
              <a:defRPr sz="1800">
                <a:latin typeface="Anton"/>
                <a:ea typeface="Anton"/>
                <a:cs typeface="Anton"/>
                <a:sym typeface="Anton"/>
              </a:defRPr>
            </a:lvl8pPr>
            <a:lvl9pPr lvl="8" rtl="0" algn="r">
              <a:spcBef>
                <a:spcPts val="0"/>
              </a:spcBef>
              <a:spcAft>
                <a:spcPts val="0"/>
              </a:spcAft>
              <a:buSzPts val="1800"/>
              <a:buFont typeface="Anton"/>
              <a:buNone/>
              <a:defRPr sz="1800">
                <a:latin typeface="Anton"/>
                <a:ea typeface="Anton"/>
                <a:cs typeface="Anton"/>
                <a:sym typeface="Anton"/>
              </a:defRPr>
            </a:lvl9pPr>
          </a:lstStyle>
          <a:p/>
        </p:txBody>
      </p:sp>
      <p:cxnSp>
        <p:nvCxnSpPr>
          <p:cNvPr id="54" name="Google Shape;54;p8"/>
          <p:cNvCxnSpPr/>
          <p:nvPr/>
        </p:nvCxnSpPr>
        <p:spPr>
          <a:xfrm>
            <a:off x="2973450" y="903175"/>
            <a:ext cx="3197100" cy="0"/>
          </a:xfrm>
          <a:prstGeom prst="straightConnector1">
            <a:avLst/>
          </a:prstGeom>
          <a:noFill/>
          <a:ln cap="flat" cmpd="sng" w="19050">
            <a:solidFill>
              <a:srgbClr val="434343"/>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numbers ">
  <p:cSld name="CUSTOM_1_1_1_1_1_1_2">
    <p:bg>
      <p:bgPr>
        <a:solidFill>
          <a:srgbClr val="FFFFFF"/>
        </a:solidFill>
      </p:bgPr>
    </p:bg>
    <p:spTree>
      <p:nvGrpSpPr>
        <p:cNvPr id="55" name="Shape 55"/>
        <p:cNvGrpSpPr/>
        <p:nvPr/>
      </p:nvGrpSpPr>
      <p:grpSpPr>
        <a:xfrm>
          <a:off x="0" y="0"/>
          <a:ext cx="0" cy="0"/>
          <a:chOff x="0" y="0"/>
          <a:chExt cx="0" cy="0"/>
        </a:xfrm>
      </p:grpSpPr>
      <p:sp>
        <p:nvSpPr>
          <p:cNvPr id="56" name="Google Shape;56;p9"/>
          <p:cNvSpPr txBox="1"/>
          <p:nvPr>
            <p:ph hasCustomPrompt="1" type="title"/>
          </p:nvPr>
        </p:nvSpPr>
        <p:spPr>
          <a:xfrm>
            <a:off x="2637350" y="1664550"/>
            <a:ext cx="3869400" cy="851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F3F3F3"/>
              </a:buClr>
              <a:buSzPts val="7200"/>
              <a:buNone/>
              <a:defRPr sz="7200">
                <a:solidFill>
                  <a:srgbClr val="F3F3F3"/>
                </a:solidFill>
              </a:defRPr>
            </a:lvl1pPr>
            <a:lvl2pPr lvl="1" rtl="0" algn="ctr">
              <a:spcBef>
                <a:spcPts val="0"/>
              </a:spcBef>
              <a:spcAft>
                <a:spcPts val="0"/>
              </a:spcAft>
              <a:buClr>
                <a:srgbClr val="F3F3F3"/>
              </a:buClr>
              <a:buSzPts val="7200"/>
              <a:buFont typeface="Fira Sans Extra Condensed Medium"/>
              <a:buNone/>
              <a:defRPr sz="7200">
                <a:solidFill>
                  <a:srgbClr val="F3F3F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F3F3F3"/>
              </a:buClr>
              <a:buSzPts val="7200"/>
              <a:buFont typeface="Fira Sans Extra Condensed Medium"/>
              <a:buNone/>
              <a:defRPr sz="7200">
                <a:solidFill>
                  <a:srgbClr val="F3F3F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F3F3F3"/>
              </a:buClr>
              <a:buSzPts val="7200"/>
              <a:buFont typeface="Fira Sans Extra Condensed Medium"/>
              <a:buNone/>
              <a:defRPr sz="7200">
                <a:solidFill>
                  <a:srgbClr val="F3F3F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F3F3F3"/>
              </a:buClr>
              <a:buSzPts val="7200"/>
              <a:buFont typeface="Fira Sans Extra Condensed Medium"/>
              <a:buNone/>
              <a:defRPr sz="7200">
                <a:solidFill>
                  <a:srgbClr val="F3F3F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F3F3F3"/>
              </a:buClr>
              <a:buSzPts val="7200"/>
              <a:buFont typeface="Fira Sans Extra Condensed Medium"/>
              <a:buNone/>
              <a:defRPr sz="7200">
                <a:solidFill>
                  <a:srgbClr val="F3F3F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F3F3F3"/>
              </a:buClr>
              <a:buSzPts val="7200"/>
              <a:buFont typeface="Fira Sans Extra Condensed Medium"/>
              <a:buNone/>
              <a:defRPr sz="7200">
                <a:solidFill>
                  <a:srgbClr val="F3F3F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F3F3F3"/>
              </a:buClr>
              <a:buSzPts val="7200"/>
              <a:buFont typeface="Fira Sans Extra Condensed Medium"/>
              <a:buNone/>
              <a:defRPr sz="7200">
                <a:solidFill>
                  <a:srgbClr val="F3F3F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F3F3F3"/>
              </a:buClr>
              <a:buSzPts val="7200"/>
              <a:buFont typeface="Fira Sans Extra Condensed Medium"/>
              <a:buNone/>
              <a:defRPr sz="72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57" name="Google Shape;57;p9"/>
          <p:cNvSpPr txBox="1"/>
          <p:nvPr>
            <p:ph hasCustomPrompt="1" idx="2" type="title"/>
          </p:nvPr>
        </p:nvSpPr>
        <p:spPr>
          <a:xfrm>
            <a:off x="911276" y="3318850"/>
            <a:ext cx="32907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00887A"/>
              </a:buClr>
              <a:buSzPts val="4800"/>
              <a:buNone/>
              <a:defRPr sz="4800">
                <a:solidFill>
                  <a:srgbClr val="00887A"/>
                </a:solidFill>
              </a:defRPr>
            </a:lvl1pPr>
            <a:lvl2pPr lvl="1" rtl="0" algn="ctr">
              <a:spcBef>
                <a:spcPts val="0"/>
              </a:spcBef>
              <a:spcAft>
                <a:spcPts val="0"/>
              </a:spcAft>
              <a:buClr>
                <a:srgbClr val="00887A"/>
              </a:buClr>
              <a:buSzPts val="4800"/>
              <a:buFont typeface="Fira Sans Extra Condensed Medium"/>
              <a:buNone/>
              <a:defRPr sz="4800">
                <a:solidFill>
                  <a:srgbClr val="00887A"/>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00887A"/>
              </a:buClr>
              <a:buSzPts val="4800"/>
              <a:buFont typeface="Fira Sans Extra Condensed Medium"/>
              <a:buNone/>
              <a:defRPr sz="4800">
                <a:solidFill>
                  <a:srgbClr val="00887A"/>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00887A"/>
              </a:buClr>
              <a:buSzPts val="4800"/>
              <a:buFont typeface="Fira Sans Extra Condensed Medium"/>
              <a:buNone/>
              <a:defRPr sz="4800">
                <a:solidFill>
                  <a:srgbClr val="00887A"/>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00887A"/>
              </a:buClr>
              <a:buSzPts val="4800"/>
              <a:buFont typeface="Fira Sans Extra Condensed Medium"/>
              <a:buNone/>
              <a:defRPr sz="4800">
                <a:solidFill>
                  <a:srgbClr val="00887A"/>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00887A"/>
              </a:buClr>
              <a:buSzPts val="4800"/>
              <a:buFont typeface="Fira Sans Extra Condensed Medium"/>
              <a:buNone/>
              <a:defRPr sz="4800">
                <a:solidFill>
                  <a:srgbClr val="00887A"/>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00887A"/>
              </a:buClr>
              <a:buSzPts val="4800"/>
              <a:buFont typeface="Fira Sans Extra Condensed Medium"/>
              <a:buNone/>
              <a:defRPr sz="4800">
                <a:solidFill>
                  <a:srgbClr val="00887A"/>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00887A"/>
              </a:buClr>
              <a:buSzPts val="4800"/>
              <a:buFont typeface="Fira Sans Extra Condensed Medium"/>
              <a:buNone/>
              <a:defRPr sz="4800">
                <a:solidFill>
                  <a:srgbClr val="00887A"/>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00887A"/>
              </a:buClr>
              <a:buSzPts val="4800"/>
              <a:buFont typeface="Fira Sans Extra Condensed Medium"/>
              <a:buNone/>
              <a:defRPr sz="4800">
                <a:solidFill>
                  <a:srgbClr val="00887A"/>
                </a:solidFill>
                <a:latin typeface="Fira Sans Extra Condensed Medium"/>
                <a:ea typeface="Fira Sans Extra Condensed Medium"/>
                <a:cs typeface="Fira Sans Extra Condensed Medium"/>
                <a:sym typeface="Fira Sans Extra Condensed Medium"/>
              </a:defRPr>
            </a:lvl9pPr>
          </a:lstStyle>
          <a:p>
            <a:r>
              <a:t>xx%</a:t>
            </a:r>
          </a:p>
        </p:txBody>
      </p:sp>
      <p:sp>
        <p:nvSpPr>
          <p:cNvPr id="58" name="Google Shape;58;p9"/>
          <p:cNvSpPr txBox="1"/>
          <p:nvPr>
            <p:ph hasCustomPrompt="1" idx="3" type="title"/>
          </p:nvPr>
        </p:nvSpPr>
        <p:spPr>
          <a:xfrm>
            <a:off x="4829526" y="3929900"/>
            <a:ext cx="32019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59" name="Google Shape;59;p9"/>
          <p:cNvSpPr txBox="1"/>
          <p:nvPr>
            <p:ph idx="4" type="ctrTitle"/>
          </p:nvPr>
        </p:nvSpPr>
        <p:spPr>
          <a:xfrm>
            <a:off x="55650" y="464882"/>
            <a:ext cx="9032700" cy="404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887A"/>
              </a:buClr>
              <a:buSzPts val="2800"/>
              <a:buNone/>
              <a:defRPr>
                <a:solidFill>
                  <a:srgbClr val="00887A"/>
                </a:solidFill>
              </a:defRPr>
            </a:lvl1pPr>
            <a:lvl2pPr lvl="1" rtl="0" algn="r">
              <a:spcBef>
                <a:spcPts val="0"/>
              </a:spcBef>
              <a:spcAft>
                <a:spcPts val="0"/>
              </a:spcAft>
              <a:buSzPts val="1800"/>
              <a:buFont typeface="Anton"/>
              <a:buNone/>
              <a:defRPr sz="1800">
                <a:latin typeface="Anton"/>
                <a:ea typeface="Anton"/>
                <a:cs typeface="Anton"/>
                <a:sym typeface="Anton"/>
              </a:defRPr>
            </a:lvl2pPr>
            <a:lvl3pPr lvl="2" rtl="0" algn="r">
              <a:spcBef>
                <a:spcPts val="0"/>
              </a:spcBef>
              <a:spcAft>
                <a:spcPts val="0"/>
              </a:spcAft>
              <a:buSzPts val="1800"/>
              <a:buFont typeface="Anton"/>
              <a:buNone/>
              <a:defRPr sz="1800">
                <a:latin typeface="Anton"/>
                <a:ea typeface="Anton"/>
                <a:cs typeface="Anton"/>
                <a:sym typeface="Anton"/>
              </a:defRPr>
            </a:lvl3pPr>
            <a:lvl4pPr lvl="3" rtl="0" algn="r">
              <a:spcBef>
                <a:spcPts val="0"/>
              </a:spcBef>
              <a:spcAft>
                <a:spcPts val="0"/>
              </a:spcAft>
              <a:buSzPts val="1800"/>
              <a:buFont typeface="Anton"/>
              <a:buNone/>
              <a:defRPr sz="1800">
                <a:latin typeface="Anton"/>
                <a:ea typeface="Anton"/>
                <a:cs typeface="Anton"/>
                <a:sym typeface="Anton"/>
              </a:defRPr>
            </a:lvl4pPr>
            <a:lvl5pPr lvl="4" rtl="0" algn="r">
              <a:spcBef>
                <a:spcPts val="0"/>
              </a:spcBef>
              <a:spcAft>
                <a:spcPts val="0"/>
              </a:spcAft>
              <a:buSzPts val="1800"/>
              <a:buFont typeface="Anton"/>
              <a:buNone/>
              <a:defRPr sz="1800">
                <a:latin typeface="Anton"/>
                <a:ea typeface="Anton"/>
                <a:cs typeface="Anton"/>
                <a:sym typeface="Anton"/>
              </a:defRPr>
            </a:lvl5pPr>
            <a:lvl6pPr lvl="5" rtl="0" algn="r">
              <a:spcBef>
                <a:spcPts val="0"/>
              </a:spcBef>
              <a:spcAft>
                <a:spcPts val="0"/>
              </a:spcAft>
              <a:buSzPts val="1800"/>
              <a:buFont typeface="Anton"/>
              <a:buNone/>
              <a:defRPr sz="1800">
                <a:latin typeface="Anton"/>
                <a:ea typeface="Anton"/>
                <a:cs typeface="Anton"/>
                <a:sym typeface="Anton"/>
              </a:defRPr>
            </a:lvl6pPr>
            <a:lvl7pPr lvl="6" rtl="0" algn="r">
              <a:spcBef>
                <a:spcPts val="0"/>
              </a:spcBef>
              <a:spcAft>
                <a:spcPts val="0"/>
              </a:spcAft>
              <a:buSzPts val="1800"/>
              <a:buFont typeface="Anton"/>
              <a:buNone/>
              <a:defRPr sz="1800">
                <a:latin typeface="Anton"/>
                <a:ea typeface="Anton"/>
                <a:cs typeface="Anton"/>
                <a:sym typeface="Anton"/>
              </a:defRPr>
            </a:lvl7pPr>
            <a:lvl8pPr lvl="7" rtl="0" algn="r">
              <a:spcBef>
                <a:spcPts val="0"/>
              </a:spcBef>
              <a:spcAft>
                <a:spcPts val="0"/>
              </a:spcAft>
              <a:buSzPts val="1800"/>
              <a:buFont typeface="Anton"/>
              <a:buNone/>
              <a:defRPr sz="1800">
                <a:latin typeface="Anton"/>
                <a:ea typeface="Anton"/>
                <a:cs typeface="Anton"/>
                <a:sym typeface="Anton"/>
              </a:defRPr>
            </a:lvl8pPr>
            <a:lvl9pPr lvl="8" rtl="0" algn="r">
              <a:spcBef>
                <a:spcPts val="0"/>
              </a:spcBef>
              <a:spcAft>
                <a:spcPts val="0"/>
              </a:spcAft>
              <a:buSzPts val="1800"/>
              <a:buFont typeface="Anton"/>
              <a:buNone/>
              <a:defRPr sz="1800">
                <a:latin typeface="Anton"/>
                <a:ea typeface="Anton"/>
                <a:cs typeface="Anton"/>
                <a:sym typeface="Anton"/>
              </a:defRPr>
            </a:lvl9pPr>
          </a:lstStyle>
          <a:p/>
        </p:txBody>
      </p:sp>
      <p:cxnSp>
        <p:nvCxnSpPr>
          <p:cNvPr id="60" name="Google Shape;60;p9"/>
          <p:cNvCxnSpPr/>
          <p:nvPr/>
        </p:nvCxnSpPr>
        <p:spPr>
          <a:xfrm>
            <a:off x="2973450" y="903175"/>
            <a:ext cx="3197100" cy="0"/>
          </a:xfrm>
          <a:prstGeom prst="straightConnector1">
            <a:avLst/>
          </a:prstGeom>
          <a:noFill/>
          <a:ln cap="flat" cmpd="sng" w="19050">
            <a:solidFill>
              <a:srgbClr val="434343"/>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p:cSld name="CUSTOM_15">
    <p:bg>
      <p:bgPr>
        <a:solidFill>
          <a:srgbClr val="FFFFFF"/>
        </a:solidFill>
      </p:bgPr>
    </p:bg>
    <p:spTree>
      <p:nvGrpSpPr>
        <p:cNvPr id="61" name="Shape 61"/>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1" type="blank">
  <p:cSld name="BLANK">
    <p:spTree>
      <p:nvGrpSpPr>
        <p:cNvPr id="62" name="Shape 6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F25151"/>
              </a:buClr>
              <a:buSzPts val="2800"/>
              <a:buFont typeface="Anton"/>
              <a:buNone/>
              <a:defRPr sz="2800">
                <a:solidFill>
                  <a:srgbClr val="F25151"/>
                </a:solidFill>
                <a:latin typeface="Anton"/>
                <a:ea typeface="Anton"/>
                <a:cs typeface="Anton"/>
                <a:sym typeface="Anton"/>
              </a:defRPr>
            </a:lvl1pPr>
            <a:lvl2pPr lvl="1" rtl="0">
              <a:spcBef>
                <a:spcPts val="0"/>
              </a:spcBef>
              <a:spcAft>
                <a:spcPts val="0"/>
              </a:spcAft>
              <a:buClr>
                <a:srgbClr val="F25151"/>
              </a:buClr>
              <a:buSzPts val="2800"/>
              <a:buFont typeface="Oswald Regular"/>
              <a:buNone/>
              <a:defRPr sz="2800">
                <a:solidFill>
                  <a:srgbClr val="F25151"/>
                </a:solidFill>
                <a:latin typeface="Oswald Regular"/>
                <a:ea typeface="Oswald Regular"/>
                <a:cs typeface="Oswald Regular"/>
                <a:sym typeface="Oswald Regular"/>
              </a:defRPr>
            </a:lvl2pPr>
            <a:lvl3pPr lvl="2" rtl="0">
              <a:spcBef>
                <a:spcPts val="0"/>
              </a:spcBef>
              <a:spcAft>
                <a:spcPts val="0"/>
              </a:spcAft>
              <a:buClr>
                <a:srgbClr val="F25151"/>
              </a:buClr>
              <a:buSzPts val="2800"/>
              <a:buFont typeface="Oswald Regular"/>
              <a:buNone/>
              <a:defRPr sz="2800">
                <a:solidFill>
                  <a:srgbClr val="F25151"/>
                </a:solidFill>
                <a:latin typeface="Oswald Regular"/>
                <a:ea typeface="Oswald Regular"/>
                <a:cs typeface="Oswald Regular"/>
                <a:sym typeface="Oswald Regular"/>
              </a:defRPr>
            </a:lvl3pPr>
            <a:lvl4pPr lvl="3" rtl="0">
              <a:spcBef>
                <a:spcPts val="0"/>
              </a:spcBef>
              <a:spcAft>
                <a:spcPts val="0"/>
              </a:spcAft>
              <a:buClr>
                <a:srgbClr val="F25151"/>
              </a:buClr>
              <a:buSzPts val="2800"/>
              <a:buFont typeface="Oswald Regular"/>
              <a:buNone/>
              <a:defRPr sz="2800">
                <a:solidFill>
                  <a:srgbClr val="F25151"/>
                </a:solidFill>
                <a:latin typeface="Oswald Regular"/>
                <a:ea typeface="Oswald Regular"/>
                <a:cs typeface="Oswald Regular"/>
                <a:sym typeface="Oswald Regular"/>
              </a:defRPr>
            </a:lvl4pPr>
            <a:lvl5pPr lvl="4" rtl="0">
              <a:spcBef>
                <a:spcPts val="0"/>
              </a:spcBef>
              <a:spcAft>
                <a:spcPts val="0"/>
              </a:spcAft>
              <a:buClr>
                <a:srgbClr val="F25151"/>
              </a:buClr>
              <a:buSzPts val="2800"/>
              <a:buFont typeface="Oswald Regular"/>
              <a:buNone/>
              <a:defRPr sz="2800">
                <a:solidFill>
                  <a:srgbClr val="F25151"/>
                </a:solidFill>
                <a:latin typeface="Oswald Regular"/>
                <a:ea typeface="Oswald Regular"/>
                <a:cs typeface="Oswald Regular"/>
                <a:sym typeface="Oswald Regular"/>
              </a:defRPr>
            </a:lvl5pPr>
            <a:lvl6pPr lvl="5" rtl="0">
              <a:spcBef>
                <a:spcPts val="0"/>
              </a:spcBef>
              <a:spcAft>
                <a:spcPts val="0"/>
              </a:spcAft>
              <a:buClr>
                <a:srgbClr val="F25151"/>
              </a:buClr>
              <a:buSzPts val="2800"/>
              <a:buFont typeface="Oswald Regular"/>
              <a:buNone/>
              <a:defRPr sz="2800">
                <a:solidFill>
                  <a:srgbClr val="F25151"/>
                </a:solidFill>
                <a:latin typeface="Oswald Regular"/>
                <a:ea typeface="Oswald Regular"/>
                <a:cs typeface="Oswald Regular"/>
                <a:sym typeface="Oswald Regular"/>
              </a:defRPr>
            </a:lvl6pPr>
            <a:lvl7pPr lvl="6" rtl="0">
              <a:spcBef>
                <a:spcPts val="0"/>
              </a:spcBef>
              <a:spcAft>
                <a:spcPts val="0"/>
              </a:spcAft>
              <a:buClr>
                <a:srgbClr val="F25151"/>
              </a:buClr>
              <a:buSzPts val="2800"/>
              <a:buFont typeface="Oswald Regular"/>
              <a:buNone/>
              <a:defRPr sz="2800">
                <a:solidFill>
                  <a:srgbClr val="F25151"/>
                </a:solidFill>
                <a:latin typeface="Oswald Regular"/>
                <a:ea typeface="Oswald Regular"/>
                <a:cs typeface="Oswald Regular"/>
                <a:sym typeface="Oswald Regular"/>
              </a:defRPr>
            </a:lvl7pPr>
            <a:lvl8pPr lvl="7" rtl="0">
              <a:spcBef>
                <a:spcPts val="0"/>
              </a:spcBef>
              <a:spcAft>
                <a:spcPts val="0"/>
              </a:spcAft>
              <a:buClr>
                <a:srgbClr val="F25151"/>
              </a:buClr>
              <a:buSzPts val="2800"/>
              <a:buFont typeface="Oswald Regular"/>
              <a:buNone/>
              <a:defRPr sz="2800">
                <a:solidFill>
                  <a:srgbClr val="F25151"/>
                </a:solidFill>
                <a:latin typeface="Oswald Regular"/>
                <a:ea typeface="Oswald Regular"/>
                <a:cs typeface="Oswald Regular"/>
                <a:sym typeface="Oswald Regular"/>
              </a:defRPr>
            </a:lvl8pPr>
            <a:lvl9pPr lvl="8" rtl="0">
              <a:spcBef>
                <a:spcPts val="0"/>
              </a:spcBef>
              <a:spcAft>
                <a:spcPts val="0"/>
              </a:spcAft>
              <a:buClr>
                <a:srgbClr val="F25151"/>
              </a:buClr>
              <a:buSzPts val="2800"/>
              <a:buFont typeface="Oswald Regular"/>
              <a:buNone/>
              <a:defRPr sz="2800">
                <a:solidFill>
                  <a:srgbClr val="F25151"/>
                </a:solidFill>
                <a:latin typeface="Oswald Regular"/>
                <a:ea typeface="Oswald Regular"/>
                <a:cs typeface="Oswald Regular"/>
                <a:sym typeface="Oswald Regula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rgbClr val="434343"/>
              </a:buClr>
              <a:buSzPts val="1200"/>
              <a:buFont typeface="Anaheim"/>
              <a:buChar char="●"/>
              <a:defRPr sz="1200">
                <a:solidFill>
                  <a:srgbClr val="434343"/>
                </a:solidFill>
                <a:latin typeface="Anaheim"/>
                <a:ea typeface="Anaheim"/>
                <a:cs typeface="Anaheim"/>
                <a:sym typeface="Anaheim"/>
              </a:defRPr>
            </a:lvl1pPr>
            <a:lvl2pPr indent="-304800" lvl="1" marL="914400" rtl="0">
              <a:lnSpc>
                <a:spcPct val="115000"/>
              </a:lnSpc>
              <a:spcBef>
                <a:spcPts val="1600"/>
              </a:spcBef>
              <a:spcAft>
                <a:spcPts val="0"/>
              </a:spcAft>
              <a:buClr>
                <a:srgbClr val="434343"/>
              </a:buClr>
              <a:buSzPts val="1200"/>
              <a:buFont typeface="Anaheim"/>
              <a:buChar char="○"/>
              <a:defRPr sz="1200">
                <a:solidFill>
                  <a:srgbClr val="434343"/>
                </a:solidFill>
                <a:latin typeface="Anaheim"/>
                <a:ea typeface="Anaheim"/>
                <a:cs typeface="Anaheim"/>
                <a:sym typeface="Anaheim"/>
              </a:defRPr>
            </a:lvl2pPr>
            <a:lvl3pPr indent="-304800" lvl="2" marL="1371600" rtl="0">
              <a:lnSpc>
                <a:spcPct val="115000"/>
              </a:lnSpc>
              <a:spcBef>
                <a:spcPts val="1600"/>
              </a:spcBef>
              <a:spcAft>
                <a:spcPts val="0"/>
              </a:spcAft>
              <a:buClr>
                <a:srgbClr val="434343"/>
              </a:buClr>
              <a:buSzPts val="1200"/>
              <a:buFont typeface="Anaheim"/>
              <a:buChar char="■"/>
              <a:defRPr sz="1200">
                <a:solidFill>
                  <a:srgbClr val="434343"/>
                </a:solidFill>
                <a:latin typeface="Anaheim"/>
                <a:ea typeface="Anaheim"/>
                <a:cs typeface="Anaheim"/>
                <a:sym typeface="Anaheim"/>
              </a:defRPr>
            </a:lvl3pPr>
            <a:lvl4pPr indent="-304800" lvl="3" marL="1828800" rtl="0">
              <a:lnSpc>
                <a:spcPct val="115000"/>
              </a:lnSpc>
              <a:spcBef>
                <a:spcPts val="1600"/>
              </a:spcBef>
              <a:spcAft>
                <a:spcPts val="0"/>
              </a:spcAft>
              <a:buClr>
                <a:srgbClr val="434343"/>
              </a:buClr>
              <a:buSzPts val="1200"/>
              <a:buFont typeface="Anaheim"/>
              <a:buChar char="●"/>
              <a:defRPr sz="1200">
                <a:solidFill>
                  <a:srgbClr val="434343"/>
                </a:solidFill>
                <a:latin typeface="Anaheim"/>
                <a:ea typeface="Anaheim"/>
                <a:cs typeface="Anaheim"/>
                <a:sym typeface="Anaheim"/>
              </a:defRPr>
            </a:lvl4pPr>
            <a:lvl5pPr indent="-304800" lvl="4" marL="2286000" rtl="0">
              <a:lnSpc>
                <a:spcPct val="115000"/>
              </a:lnSpc>
              <a:spcBef>
                <a:spcPts val="1600"/>
              </a:spcBef>
              <a:spcAft>
                <a:spcPts val="0"/>
              </a:spcAft>
              <a:buClr>
                <a:srgbClr val="434343"/>
              </a:buClr>
              <a:buSzPts val="1200"/>
              <a:buFont typeface="Anaheim"/>
              <a:buChar char="○"/>
              <a:defRPr sz="1200">
                <a:solidFill>
                  <a:srgbClr val="434343"/>
                </a:solidFill>
                <a:latin typeface="Anaheim"/>
                <a:ea typeface="Anaheim"/>
                <a:cs typeface="Anaheim"/>
                <a:sym typeface="Anaheim"/>
              </a:defRPr>
            </a:lvl5pPr>
            <a:lvl6pPr indent="-304800" lvl="5" marL="2743200" rtl="0">
              <a:lnSpc>
                <a:spcPct val="115000"/>
              </a:lnSpc>
              <a:spcBef>
                <a:spcPts val="1600"/>
              </a:spcBef>
              <a:spcAft>
                <a:spcPts val="0"/>
              </a:spcAft>
              <a:buClr>
                <a:srgbClr val="434343"/>
              </a:buClr>
              <a:buSzPts val="1200"/>
              <a:buFont typeface="Anaheim"/>
              <a:buChar char="■"/>
              <a:defRPr sz="1200">
                <a:solidFill>
                  <a:srgbClr val="434343"/>
                </a:solidFill>
                <a:latin typeface="Anaheim"/>
                <a:ea typeface="Anaheim"/>
                <a:cs typeface="Anaheim"/>
                <a:sym typeface="Anaheim"/>
              </a:defRPr>
            </a:lvl6pPr>
            <a:lvl7pPr indent="-304800" lvl="6" marL="3200400" rtl="0">
              <a:lnSpc>
                <a:spcPct val="115000"/>
              </a:lnSpc>
              <a:spcBef>
                <a:spcPts val="1600"/>
              </a:spcBef>
              <a:spcAft>
                <a:spcPts val="0"/>
              </a:spcAft>
              <a:buClr>
                <a:srgbClr val="434343"/>
              </a:buClr>
              <a:buSzPts val="1200"/>
              <a:buFont typeface="Anaheim"/>
              <a:buChar char="●"/>
              <a:defRPr sz="1200">
                <a:solidFill>
                  <a:srgbClr val="434343"/>
                </a:solidFill>
                <a:latin typeface="Anaheim"/>
                <a:ea typeface="Anaheim"/>
                <a:cs typeface="Anaheim"/>
                <a:sym typeface="Anaheim"/>
              </a:defRPr>
            </a:lvl7pPr>
            <a:lvl8pPr indent="-304800" lvl="7" marL="3657600" rtl="0">
              <a:lnSpc>
                <a:spcPct val="115000"/>
              </a:lnSpc>
              <a:spcBef>
                <a:spcPts val="1600"/>
              </a:spcBef>
              <a:spcAft>
                <a:spcPts val="0"/>
              </a:spcAft>
              <a:buClr>
                <a:srgbClr val="434343"/>
              </a:buClr>
              <a:buSzPts val="1200"/>
              <a:buFont typeface="Anaheim"/>
              <a:buChar char="○"/>
              <a:defRPr sz="1200">
                <a:solidFill>
                  <a:srgbClr val="434343"/>
                </a:solidFill>
                <a:latin typeface="Anaheim"/>
                <a:ea typeface="Anaheim"/>
                <a:cs typeface="Anaheim"/>
                <a:sym typeface="Anaheim"/>
              </a:defRPr>
            </a:lvl8pPr>
            <a:lvl9pPr indent="-304800" lvl="8" marL="4114800" rtl="0">
              <a:lnSpc>
                <a:spcPct val="115000"/>
              </a:lnSpc>
              <a:spcBef>
                <a:spcPts val="1600"/>
              </a:spcBef>
              <a:spcAft>
                <a:spcPts val="1600"/>
              </a:spcAft>
              <a:buClr>
                <a:srgbClr val="434343"/>
              </a:buClr>
              <a:buSzPts val="1200"/>
              <a:buFont typeface="Anaheim"/>
              <a:buChar char="■"/>
              <a:defRPr sz="1200">
                <a:solidFill>
                  <a:srgbClr val="434343"/>
                </a:solidFill>
                <a:latin typeface="Anaheim"/>
                <a:ea typeface="Anaheim"/>
                <a:cs typeface="Anaheim"/>
                <a:sym typeface="Anahei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25.png"/><Relationship Id="rId6" Type="http://schemas.openxmlformats.org/officeDocument/2006/relationships/image" Target="../media/image14.png"/><Relationship Id="rId7"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30.png"/><Relationship Id="rId7"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32.png"/><Relationship Id="rId11" Type="http://schemas.openxmlformats.org/officeDocument/2006/relationships/image" Target="../media/image31.png"/><Relationship Id="rId10" Type="http://schemas.openxmlformats.org/officeDocument/2006/relationships/image" Target="../media/image19.png"/><Relationship Id="rId12" Type="http://schemas.openxmlformats.org/officeDocument/2006/relationships/image" Target="../media/image24.png"/><Relationship Id="rId9"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22.png"/><Relationship Id="rId8"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2"/>
          <p:cNvSpPr txBox="1"/>
          <p:nvPr>
            <p:ph type="ctrTitle"/>
          </p:nvPr>
        </p:nvSpPr>
        <p:spPr>
          <a:xfrm>
            <a:off x="4978225" y="1834275"/>
            <a:ext cx="3616800" cy="17823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Dynamic Decisions</a:t>
            </a:r>
            <a:endParaRPr/>
          </a:p>
        </p:txBody>
      </p:sp>
      <p:sp>
        <p:nvSpPr>
          <p:cNvPr id="68" name="Google Shape;68;p12"/>
          <p:cNvSpPr txBox="1"/>
          <p:nvPr>
            <p:ph idx="1" type="subTitle"/>
          </p:nvPr>
        </p:nvSpPr>
        <p:spPr>
          <a:xfrm>
            <a:off x="6485575" y="3344275"/>
            <a:ext cx="2109300" cy="7170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Evaluating the Earth’s Carrying Capacity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72" name="Shape 72"/>
        <p:cNvGrpSpPr/>
        <p:nvPr/>
      </p:nvGrpSpPr>
      <p:grpSpPr>
        <a:xfrm>
          <a:off x="0" y="0"/>
          <a:ext cx="0" cy="0"/>
          <a:chOff x="0" y="0"/>
          <a:chExt cx="0" cy="0"/>
        </a:xfrm>
      </p:grpSpPr>
      <p:sp>
        <p:nvSpPr>
          <p:cNvPr id="73" name="Google Shape;73;p13"/>
          <p:cNvSpPr txBox="1"/>
          <p:nvPr>
            <p:ph type="ctrTitle"/>
          </p:nvPr>
        </p:nvSpPr>
        <p:spPr>
          <a:xfrm>
            <a:off x="111325" y="2594757"/>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Introduction</a:t>
            </a:r>
            <a:endParaRPr/>
          </a:p>
        </p:txBody>
      </p:sp>
      <p:sp>
        <p:nvSpPr>
          <p:cNvPr id="74" name="Google Shape;74;p13"/>
          <p:cNvSpPr/>
          <p:nvPr/>
        </p:nvSpPr>
        <p:spPr>
          <a:xfrm>
            <a:off x="991600" y="268235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a:off x="663225" y="302120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7622000" y="351100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8014325" y="31751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81" name="Shape 81"/>
        <p:cNvGrpSpPr/>
        <p:nvPr/>
      </p:nvGrpSpPr>
      <p:grpSpPr>
        <a:xfrm>
          <a:off x="0" y="0"/>
          <a:ext cx="0" cy="0"/>
          <a:chOff x="0" y="0"/>
          <a:chExt cx="0" cy="0"/>
        </a:xfrm>
      </p:grpSpPr>
      <p:sp>
        <p:nvSpPr>
          <p:cNvPr id="82" name="Google Shape;82;p14"/>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rgbClr val="00887A"/>
                </a:solidFill>
              </a:rPr>
              <a:t>World Population</a:t>
            </a:r>
            <a:endParaRPr>
              <a:solidFill>
                <a:srgbClr val="00887A"/>
              </a:solidFill>
            </a:endParaRPr>
          </a:p>
        </p:txBody>
      </p:sp>
      <p:pic>
        <p:nvPicPr>
          <p:cNvPr id="83" name="Google Shape;83;p14"/>
          <p:cNvPicPr preferRelativeResize="0"/>
          <p:nvPr/>
        </p:nvPicPr>
        <p:blipFill>
          <a:blip r:embed="rId3">
            <a:alphaModFix/>
          </a:blip>
          <a:stretch>
            <a:fillRect/>
          </a:stretch>
        </p:blipFill>
        <p:spPr>
          <a:xfrm>
            <a:off x="1362467" y="963682"/>
            <a:ext cx="6419058" cy="396911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87" name="Shape 87"/>
        <p:cNvGrpSpPr/>
        <p:nvPr/>
      </p:nvGrpSpPr>
      <p:grpSpPr>
        <a:xfrm>
          <a:off x="0" y="0"/>
          <a:ext cx="0" cy="0"/>
          <a:chOff x="0" y="0"/>
          <a:chExt cx="0" cy="0"/>
        </a:xfrm>
      </p:grpSpPr>
      <p:sp>
        <p:nvSpPr>
          <p:cNvPr id="88" name="Google Shape;88;p15"/>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rgbClr val="00887A"/>
                </a:solidFill>
              </a:rPr>
              <a:t>World Population</a:t>
            </a:r>
            <a:endParaRPr>
              <a:solidFill>
                <a:srgbClr val="00887A"/>
              </a:solidFill>
            </a:endParaRPr>
          </a:p>
        </p:txBody>
      </p:sp>
      <p:sp>
        <p:nvSpPr>
          <p:cNvPr id="89" name="Google Shape;89;p15"/>
          <p:cNvSpPr txBox="1"/>
          <p:nvPr>
            <p:ph type="ctrTitle"/>
          </p:nvPr>
        </p:nvSpPr>
        <p:spPr>
          <a:xfrm>
            <a:off x="990600" y="3058225"/>
            <a:ext cx="1322100" cy="46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000000"/>
                </a:solidFill>
                <a:latin typeface="Anaheim"/>
                <a:ea typeface="Anaheim"/>
                <a:cs typeface="Anaheim"/>
                <a:sym typeface="Anaheim"/>
              </a:rPr>
              <a:t>Food </a:t>
            </a:r>
            <a:endParaRPr>
              <a:solidFill>
                <a:srgbClr val="000000"/>
              </a:solidFill>
              <a:latin typeface="Anaheim"/>
              <a:ea typeface="Anaheim"/>
              <a:cs typeface="Anaheim"/>
              <a:sym typeface="Anaheim"/>
            </a:endParaRPr>
          </a:p>
        </p:txBody>
      </p:sp>
      <p:sp>
        <p:nvSpPr>
          <p:cNvPr id="90" name="Google Shape;90;p15"/>
          <p:cNvSpPr txBox="1"/>
          <p:nvPr>
            <p:ph idx="3" type="ctrTitle"/>
          </p:nvPr>
        </p:nvSpPr>
        <p:spPr>
          <a:xfrm>
            <a:off x="2932002" y="3194700"/>
            <a:ext cx="1322100" cy="46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000000"/>
                </a:solidFill>
                <a:latin typeface="Anaheim"/>
                <a:ea typeface="Anaheim"/>
                <a:cs typeface="Anaheim"/>
                <a:sym typeface="Anaheim"/>
              </a:rPr>
              <a:t>Natural Resources</a:t>
            </a:r>
            <a:endParaRPr>
              <a:solidFill>
                <a:srgbClr val="000000"/>
              </a:solidFill>
              <a:latin typeface="Anaheim"/>
              <a:ea typeface="Anaheim"/>
              <a:cs typeface="Anaheim"/>
              <a:sym typeface="Anaheim"/>
            </a:endParaRPr>
          </a:p>
        </p:txBody>
      </p:sp>
      <p:sp>
        <p:nvSpPr>
          <p:cNvPr id="91" name="Google Shape;91;p15"/>
          <p:cNvSpPr txBox="1"/>
          <p:nvPr>
            <p:ph idx="5" type="ctrTitle"/>
          </p:nvPr>
        </p:nvSpPr>
        <p:spPr>
          <a:xfrm>
            <a:off x="4873418" y="3058225"/>
            <a:ext cx="1322100" cy="46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000000"/>
                </a:solidFill>
                <a:latin typeface="Anaheim"/>
                <a:ea typeface="Anaheim"/>
                <a:cs typeface="Anaheim"/>
                <a:sym typeface="Anaheim"/>
              </a:rPr>
              <a:t>Life Standards</a:t>
            </a:r>
            <a:endParaRPr>
              <a:solidFill>
                <a:srgbClr val="000000"/>
              </a:solidFill>
              <a:latin typeface="Anaheim"/>
              <a:ea typeface="Anaheim"/>
              <a:cs typeface="Anaheim"/>
              <a:sym typeface="Anaheim"/>
            </a:endParaRPr>
          </a:p>
        </p:txBody>
      </p:sp>
      <p:sp>
        <p:nvSpPr>
          <p:cNvPr id="92" name="Google Shape;92;p15"/>
          <p:cNvSpPr/>
          <p:nvPr/>
        </p:nvSpPr>
        <p:spPr>
          <a:xfrm>
            <a:off x="1138302" y="2058107"/>
            <a:ext cx="1026784" cy="1026715"/>
          </a:xfrm>
          <a:custGeom>
            <a:rect b="b" l="l" r="r" t="t"/>
            <a:pathLst>
              <a:path extrusionOk="0" h="9090" w="9090">
                <a:moveTo>
                  <a:pt x="4543" y="1"/>
                </a:moveTo>
                <a:cubicBezTo>
                  <a:pt x="2034" y="1"/>
                  <a:pt x="1" y="2034"/>
                  <a:pt x="1" y="4548"/>
                </a:cubicBezTo>
                <a:cubicBezTo>
                  <a:pt x="1" y="7056"/>
                  <a:pt x="2034" y="9089"/>
                  <a:pt x="4543" y="9089"/>
                </a:cubicBezTo>
                <a:cubicBezTo>
                  <a:pt x="7055" y="9089"/>
                  <a:pt x="9089" y="7056"/>
                  <a:pt x="9089" y="4548"/>
                </a:cubicBezTo>
                <a:cubicBezTo>
                  <a:pt x="9089" y="2034"/>
                  <a:pt x="7055" y="1"/>
                  <a:pt x="454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5"/>
          <p:cNvSpPr/>
          <p:nvPr/>
        </p:nvSpPr>
        <p:spPr>
          <a:xfrm>
            <a:off x="3079571" y="2058107"/>
            <a:ext cx="1026784" cy="1026715"/>
          </a:xfrm>
          <a:custGeom>
            <a:rect b="b" l="l" r="r" t="t"/>
            <a:pathLst>
              <a:path extrusionOk="0" h="9090" w="9090">
                <a:moveTo>
                  <a:pt x="4543" y="1"/>
                </a:moveTo>
                <a:cubicBezTo>
                  <a:pt x="2034" y="1"/>
                  <a:pt x="1" y="2034"/>
                  <a:pt x="1" y="4548"/>
                </a:cubicBezTo>
                <a:cubicBezTo>
                  <a:pt x="1" y="7056"/>
                  <a:pt x="2034" y="9089"/>
                  <a:pt x="4543" y="9089"/>
                </a:cubicBezTo>
                <a:cubicBezTo>
                  <a:pt x="7055" y="9089"/>
                  <a:pt x="9089" y="7056"/>
                  <a:pt x="9089" y="4548"/>
                </a:cubicBezTo>
                <a:cubicBezTo>
                  <a:pt x="9089" y="2034"/>
                  <a:pt x="7055" y="1"/>
                  <a:pt x="454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5"/>
          <p:cNvSpPr/>
          <p:nvPr/>
        </p:nvSpPr>
        <p:spPr>
          <a:xfrm>
            <a:off x="5021000" y="2058107"/>
            <a:ext cx="1026784" cy="1026715"/>
          </a:xfrm>
          <a:custGeom>
            <a:rect b="b" l="l" r="r" t="t"/>
            <a:pathLst>
              <a:path extrusionOk="0" h="9090" w="9090">
                <a:moveTo>
                  <a:pt x="4543" y="1"/>
                </a:moveTo>
                <a:cubicBezTo>
                  <a:pt x="2034" y="1"/>
                  <a:pt x="1" y="2034"/>
                  <a:pt x="1" y="4548"/>
                </a:cubicBezTo>
                <a:cubicBezTo>
                  <a:pt x="1" y="7056"/>
                  <a:pt x="2034" y="9089"/>
                  <a:pt x="4543" y="9089"/>
                </a:cubicBezTo>
                <a:cubicBezTo>
                  <a:pt x="7055" y="9089"/>
                  <a:pt x="9089" y="7056"/>
                  <a:pt x="9089" y="4548"/>
                </a:cubicBezTo>
                <a:cubicBezTo>
                  <a:pt x="9089" y="2034"/>
                  <a:pt x="7055" y="1"/>
                  <a:pt x="454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5"/>
          <p:cNvSpPr txBox="1"/>
          <p:nvPr>
            <p:ph type="ctrTitle"/>
          </p:nvPr>
        </p:nvSpPr>
        <p:spPr>
          <a:xfrm>
            <a:off x="6814825" y="3058225"/>
            <a:ext cx="1322100" cy="46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000000"/>
                </a:solidFill>
                <a:latin typeface="Anaheim"/>
                <a:ea typeface="Anaheim"/>
                <a:cs typeface="Anaheim"/>
                <a:sym typeface="Anaheim"/>
              </a:rPr>
              <a:t>Water</a:t>
            </a:r>
            <a:endParaRPr>
              <a:solidFill>
                <a:srgbClr val="000000"/>
              </a:solidFill>
              <a:latin typeface="Anaheim"/>
              <a:ea typeface="Anaheim"/>
              <a:cs typeface="Anaheim"/>
              <a:sym typeface="Anaheim"/>
            </a:endParaRPr>
          </a:p>
        </p:txBody>
      </p:sp>
      <p:sp>
        <p:nvSpPr>
          <p:cNvPr id="96" name="Google Shape;96;p15"/>
          <p:cNvSpPr/>
          <p:nvPr/>
        </p:nvSpPr>
        <p:spPr>
          <a:xfrm>
            <a:off x="6962527" y="2058107"/>
            <a:ext cx="1026784" cy="1026715"/>
          </a:xfrm>
          <a:custGeom>
            <a:rect b="b" l="l" r="r" t="t"/>
            <a:pathLst>
              <a:path extrusionOk="0" h="9090" w="9090">
                <a:moveTo>
                  <a:pt x="4543" y="1"/>
                </a:moveTo>
                <a:cubicBezTo>
                  <a:pt x="2034" y="1"/>
                  <a:pt x="1" y="2034"/>
                  <a:pt x="1" y="4548"/>
                </a:cubicBezTo>
                <a:cubicBezTo>
                  <a:pt x="1" y="7056"/>
                  <a:pt x="2034" y="9089"/>
                  <a:pt x="4543" y="9089"/>
                </a:cubicBezTo>
                <a:cubicBezTo>
                  <a:pt x="7055" y="9089"/>
                  <a:pt x="9089" y="7056"/>
                  <a:pt x="9089" y="4548"/>
                </a:cubicBezTo>
                <a:cubicBezTo>
                  <a:pt x="9089" y="2034"/>
                  <a:pt x="7055" y="1"/>
                  <a:pt x="454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 name="Google Shape;97;p15"/>
          <p:cNvGrpSpPr/>
          <p:nvPr/>
        </p:nvGrpSpPr>
        <p:grpSpPr>
          <a:xfrm>
            <a:off x="7098351" y="2249821"/>
            <a:ext cx="755135" cy="643726"/>
            <a:chOff x="-19835275" y="3330250"/>
            <a:chExt cx="329250" cy="280625"/>
          </a:xfrm>
        </p:grpSpPr>
        <p:sp>
          <p:nvSpPr>
            <p:cNvPr id="98" name="Google Shape;98;p15"/>
            <p:cNvSpPr/>
            <p:nvPr/>
          </p:nvSpPr>
          <p:spPr>
            <a:xfrm>
              <a:off x="-19768325" y="3361750"/>
              <a:ext cx="197725" cy="249125"/>
            </a:xfrm>
            <a:custGeom>
              <a:rect b="b" l="l" r="r" t="t"/>
              <a:pathLst>
                <a:path extrusionOk="0" h="9965" w="7909">
                  <a:moveTo>
                    <a:pt x="3927" y="1"/>
                  </a:moveTo>
                  <a:cubicBezTo>
                    <a:pt x="3797" y="1"/>
                    <a:pt x="3671" y="56"/>
                    <a:pt x="3624" y="166"/>
                  </a:cubicBezTo>
                  <a:lnTo>
                    <a:pt x="1103" y="5302"/>
                  </a:lnTo>
                  <a:cubicBezTo>
                    <a:pt x="1" y="7412"/>
                    <a:pt x="1607" y="9964"/>
                    <a:pt x="3970" y="9964"/>
                  </a:cubicBezTo>
                  <a:cubicBezTo>
                    <a:pt x="6333" y="9964"/>
                    <a:pt x="7908" y="7412"/>
                    <a:pt x="6837" y="5302"/>
                  </a:cubicBezTo>
                  <a:lnTo>
                    <a:pt x="4254" y="166"/>
                  </a:lnTo>
                  <a:cubicBezTo>
                    <a:pt x="4191" y="56"/>
                    <a:pt x="4057" y="1"/>
                    <a:pt x="3927"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p:nvPr/>
          </p:nvSpPr>
          <p:spPr>
            <a:xfrm>
              <a:off x="-19622625" y="3330250"/>
              <a:ext cx="116600" cy="189250"/>
            </a:xfrm>
            <a:custGeom>
              <a:rect b="b" l="l" r="r" t="t"/>
              <a:pathLst>
                <a:path extrusionOk="0" h="7570" w="4664">
                  <a:moveTo>
                    <a:pt x="1683" y="1"/>
                  </a:moveTo>
                  <a:cubicBezTo>
                    <a:pt x="1553" y="1"/>
                    <a:pt x="1419" y="56"/>
                    <a:pt x="1356" y="166"/>
                  </a:cubicBezTo>
                  <a:lnTo>
                    <a:pt x="1" y="2939"/>
                  </a:lnTo>
                  <a:lnTo>
                    <a:pt x="1608" y="6215"/>
                  </a:lnTo>
                  <a:cubicBezTo>
                    <a:pt x="1828" y="6625"/>
                    <a:pt x="1954" y="7097"/>
                    <a:pt x="1986" y="7570"/>
                  </a:cubicBezTo>
                  <a:cubicBezTo>
                    <a:pt x="3687" y="7381"/>
                    <a:pt x="4664" y="5585"/>
                    <a:pt x="3876" y="4010"/>
                  </a:cubicBezTo>
                  <a:lnTo>
                    <a:pt x="1986" y="166"/>
                  </a:lnTo>
                  <a:cubicBezTo>
                    <a:pt x="1938" y="56"/>
                    <a:pt x="1812" y="1"/>
                    <a:pt x="1683"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5"/>
            <p:cNvSpPr/>
            <p:nvPr/>
          </p:nvSpPr>
          <p:spPr>
            <a:xfrm>
              <a:off x="-19835275" y="3330250"/>
              <a:ext cx="116600" cy="189250"/>
            </a:xfrm>
            <a:custGeom>
              <a:rect b="b" l="l" r="r" t="t"/>
              <a:pathLst>
                <a:path extrusionOk="0" h="7570" w="4664">
                  <a:moveTo>
                    <a:pt x="2982" y="1"/>
                  </a:moveTo>
                  <a:cubicBezTo>
                    <a:pt x="2852" y="1"/>
                    <a:pt x="2726" y="56"/>
                    <a:pt x="2679" y="166"/>
                  </a:cubicBezTo>
                  <a:lnTo>
                    <a:pt x="788" y="4010"/>
                  </a:lnTo>
                  <a:cubicBezTo>
                    <a:pt x="1" y="5522"/>
                    <a:pt x="977" y="7381"/>
                    <a:pt x="2679" y="7570"/>
                  </a:cubicBezTo>
                  <a:cubicBezTo>
                    <a:pt x="2710" y="7097"/>
                    <a:pt x="2868" y="6593"/>
                    <a:pt x="3057" y="6152"/>
                  </a:cubicBezTo>
                  <a:lnTo>
                    <a:pt x="4663" y="2876"/>
                  </a:lnTo>
                  <a:lnTo>
                    <a:pt x="3309" y="166"/>
                  </a:lnTo>
                  <a:cubicBezTo>
                    <a:pt x="3246" y="56"/>
                    <a:pt x="3112" y="1"/>
                    <a:pt x="2982"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15"/>
          <p:cNvGrpSpPr/>
          <p:nvPr/>
        </p:nvGrpSpPr>
        <p:grpSpPr>
          <a:xfrm>
            <a:off x="1346775" y="2225432"/>
            <a:ext cx="609749" cy="692075"/>
            <a:chOff x="-17149475" y="3309200"/>
            <a:chExt cx="268600" cy="304825"/>
          </a:xfrm>
        </p:grpSpPr>
        <p:sp>
          <p:nvSpPr>
            <p:cNvPr id="102" name="Google Shape;102;p15"/>
            <p:cNvSpPr/>
            <p:nvPr/>
          </p:nvSpPr>
          <p:spPr>
            <a:xfrm>
              <a:off x="-17021100" y="3309200"/>
              <a:ext cx="102425" cy="72475"/>
            </a:xfrm>
            <a:custGeom>
              <a:rect b="b" l="l" r="r" t="t"/>
              <a:pathLst>
                <a:path extrusionOk="0" h="2899" w="4097">
                  <a:moveTo>
                    <a:pt x="1639" y="0"/>
                  </a:moveTo>
                  <a:cubicBezTo>
                    <a:pt x="914" y="0"/>
                    <a:pt x="284" y="441"/>
                    <a:pt x="1" y="1071"/>
                  </a:cubicBezTo>
                  <a:cubicBezTo>
                    <a:pt x="631" y="1418"/>
                    <a:pt x="1103" y="2111"/>
                    <a:pt x="1230" y="2898"/>
                  </a:cubicBezTo>
                  <a:cubicBezTo>
                    <a:pt x="1356" y="2867"/>
                    <a:pt x="1482" y="2835"/>
                    <a:pt x="1639" y="2835"/>
                  </a:cubicBezTo>
                  <a:cubicBezTo>
                    <a:pt x="2994" y="2835"/>
                    <a:pt x="4096" y="1733"/>
                    <a:pt x="4096" y="347"/>
                  </a:cubicBezTo>
                  <a:cubicBezTo>
                    <a:pt x="4096" y="158"/>
                    <a:pt x="3939" y="0"/>
                    <a:pt x="3750"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p:nvPr/>
          </p:nvSpPr>
          <p:spPr>
            <a:xfrm>
              <a:off x="-17149475" y="3346200"/>
              <a:ext cx="268600" cy="267825"/>
            </a:xfrm>
            <a:custGeom>
              <a:rect b="b" l="l" r="r" t="t"/>
              <a:pathLst>
                <a:path extrusionOk="0" h="10713" w="10744">
                  <a:moveTo>
                    <a:pt x="3939" y="1"/>
                  </a:moveTo>
                  <a:cubicBezTo>
                    <a:pt x="3718" y="1"/>
                    <a:pt x="3561" y="158"/>
                    <a:pt x="3561" y="379"/>
                  </a:cubicBezTo>
                  <a:cubicBezTo>
                    <a:pt x="3561" y="568"/>
                    <a:pt x="3718" y="725"/>
                    <a:pt x="3939" y="725"/>
                  </a:cubicBezTo>
                  <a:cubicBezTo>
                    <a:pt x="4506" y="725"/>
                    <a:pt x="4978" y="1198"/>
                    <a:pt x="4978" y="1797"/>
                  </a:cubicBezTo>
                  <a:lnTo>
                    <a:pt x="4978" y="2364"/>
                  </a:lnTo>
                  <a:cubicBezTo>
                    <a:pt x="4569" y="2206"/>
                    <a:pt x="4096" y="2143"/>
                    <a:pt x="3592" y="2143"/>
                  </a:cubicBezTo>
                  <a:cubicBezTo>
                    <a:pt x="1418" y="2143"/>
                    <a:pt x="1" y="3561"/>
                    <a:pt x="1" y="5735"/>
                  </a:cubicBezTo>
                  <a:cubicBezTo>
                    <a:pt x="1" y="8034"/>
                    <a:pt x="1576" y="10712"/>
                    <a:pt x="3592" y="10712"/>
                  </a:cubicBezTo>
                  <a:cubicBezTo>
                    <a:pt x="3813" y="10712"/>
                    <a:pt x="4002" y="10681"/>
                    <a:pt x="4254" y="10649"/>
                  </a:cubicBezTo>
                  <a:cubicBezTo>
                    <a:pt x="4632" y="10523"/>
                    <a:pt x="5002" y="10460"/>
                    <a:pt x="5372" y="10460"/>
                  </a:cubicBezTo>
                  <a:cubicBezTo>
                    <a:pt x="5742" y="10460"/>
                    <a:pt x="6112" y="10523"/>
                    <a:pt x="6491" y="10649"/>
                  </a:cubicBezTo>
                  <a:cubicBezTo>
                    <a:pt x="6680" y="10712"/>
                    <a:pt x="6932" y="10712"/>
                    <a:pt x="7152" y="10712"/>
                  </a:cubicBezTo>
                  <a:cubicBezTo>
                    <a:pt x="9168" y="10712"/>
                    <a:pt x="10744" y="8034"/>
                    <a:pt x="10744" y="5735"/>
                  </a:cubicBezTo>
                  <a:cubicBezTo>
                    <a:pt x="10649" y="3529"/>
                    <a:pt x="9294" y="2143"/>
                    <a:pt x="7121" y="2143"/>
                  </a:cubicBezTo>
                  <a:cubicBezTo>
                    <a:pt x="6617" y="2143"/>
                    <a:pt x="6144" y="2206"/>
                    <a:pt x="5703" y="2364"/>
                  </a:cubicBezTo>
                  <a:lnTo>
                    <a:pt x="5703" y="1797"/>
                  </a:lnTo>
                  <a:cubicBezTo>
                    <a:pt x="5703" y="788"/>
                    <a:pt x="4915" y="1"/>
                    <a:pt x="3939"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15"/>
          <p:cNvGrpSpPr/>
          <p:nvPr/>
        </p:nvGrpSpPr>
        <p:grpSpPr>
          <a:xfrm>
            <a:off x="5180594" y="2205741"/>
            <a:ext cx="707675" cy="731461"/>
            <a:chOff x="-53615675" y="3584850"/>
            <a:chExt cx="279625" cy="319025"/>
          </a:xfrm>
        </p:grpSpPr>
        <p:sp>
          <p:nvSpPr>
            <p:cNvPr id="105" name="Google Shape;105;p15"/>
            <p:cNvSpPr/>
            <p:nvPr/>
          </p:nvSpPr>
          <p:spPr>
            <a:xfrm>
              <a:off x="-53577075" y="3584850"/>
              <a:ext cx="204800" cy="319025"/>
            </a:xfrm>
            <a:custGeom>
              <a:rect b="b" l="l" r="r" t="t"/>
              <a:pathLst>
                <a:path extrusionOk="0" h="12761" w="8192">
                  <a:moveTo>
                    <a:pt x="2552" y="6774"/>
                  </a:moveTo>
                  <a:cubicBezTo>
                    <a:pt x="2741" y="6774"/>
                    <a:pt x="2899" y="6932"/>
                    <a:pt x="2899" y="7121"/>
                  </a:cubicBezTo>
                  <a:cubicBezTo>
                    <a:pt x="2899" y="7310"/>
                    <a:pt x="2741" y="7467"/>
                    <a:pt x="2552" y="7467"/>
                  </a:cubicBezTo>
                  <a:cubicBezTo>
                    <a:pt x="2363" y="7467"/>
                    <a:pt x="2205" y="7310"/>
                    <a:pt x="2205" y="7121"/>
                  </a:cubicBezTo>
                  <a:cubicBezTo>
                    <a:pt x="2205" y="6932"/>
                    <a:pt x="2363" y="6774"/>
                    <a:pt x="2552" y="6774"/>
                  </a:cubicBezTo>
                  <a:close/>
                  <a:moveTo>
                    <a:pt x="5545" y="6774"/>
                  </a:moveTo>
                  <a:cubicBezTo>
                    <a:pt x="5734" y="6774"/>
                    <a:pt x="5892" y="6932"/>
                    <a:pt x="5892" y="7121"/>
                  </a:cubicBezTo>
                  <a:cubicBezTo>
                    <a:pt x="5892" y="7310"/>
                    <a:pt x="5734" y="7467"/>
                    <a:pt x="5545" y="7467"/>
                  </a:cubicBezTo>
                  <a:cubicBezTo>
                    <a:pt x="5356" y="7467"/>
                    <a:pt x="5198" y="7310"/>
                    <a:pt x="5198" y="7121"/>
                  </a:cubicBezTo>
                  <a:cubicBezTo>
                    <a:pt x="5198" y="6932"/>
                    <a:pt x="5356" y="6774"/>
                    <a:pt x="5545" y="6774"/>
                  </a:cubicBezTo>
                  <a:close/>
                  <a:moveTo>
                    <a:pt x="5104" y="9302"/>
                  </a:moveTo>
                  <a:cubicBezTo>
                    <a:pt x="5198" y="9302"/>
                    <a:pt x="5293" y="9342"/>
                    <a:pt x="5356" y="9421"/>
                  </a:cubicBezTo>
                  <a:cubicBezTo>
                    <a:pt x="5513" y="9578"/>
                    <a:pt x="5513" y="9799"/>
                    <a:pt x="5387" y="9925"/>
                  </a:cubicBezTo>
                  <a:cubicBezTo>
                    <a:pt x="5041" y="10271"/>
                    <a:pt x="4568" y="10460"/>
                    <a:pt x="4096" y="10460"/>
                  </a:cubicBezTo>
                  <a:cubicBezTo>
                    <a:pt x="3560" y="10460"/>
                    <a:pt x="3088" y="10271"/>
                    <a:pt x="2741" y="9925"/>
                  </a:cubicBezTo>
                  <a:cubicBezTo>
                    <a:pt x="2584" y="9767"/>
                    <a:pt x="2584" y="9515"/>
                    <a:pt x="2741" y="9421"/>
                  </a:cubicBezTo>
                  <a:cubicBezTo>
                    <a:pt x="2820" y="9342"/>
                    <a:pt x="2922" y="9302"/>
                    <a:pt x="3021" y="9302"/>
                  </a:cubicBezTo>
                  <a:cubicBezTo>
                    <a:pt x="3119" y="9302"/>
                    <a:pt x="3214" y="9342"/>
                    <a:pt x="3277" y="9421"/>
                  </a:cubicBezTo>
                  <a:cubicBezTo>
                    <a:pt x="3481" y="9625"/>
                    <a:pt x="3765" y="9728"/>
                    <a:pt x="4052" y="9728"/>
                  </a:cubicBezTo>
                  <a:cubicBezTo>
                    <a:pt x="4340" y="9728"/>
                    <a:pt x="4631" y="9625"/>
                    <a:pt x="4852" y="9421"/>
                  </a:cubicBezTo>
                  <a:cubicBezTo>
                    <a:pt x="4915" y="9342"/>
                    <a:pt x="5009" y="9302"/>
                    <a:pt x="5104" y="9302"/>
                  </a:cubicBezTo>
                  <a:close/>
                  <a:moveTo>
                    <a:pt x="5577" y="1"/>
                  </a:moveTo>
                  <a:cubicBezTo>
                    <a:pt x="4568" y="1"/>
                    <a:pt x="3749" y="820"/>
                    <a:pt x="3749" y="1859"/>
                  </a:cubicBezTo>
                  <a:lnTo>
                    <a:pt x="3749" y="3025"/>
                  </a:lnTo>
                  <a:cubicBezTo>
                    <a:pt x="1638" y="3214"/>
                    <a:pt x="0" y="4947"/>
                    <a:pt x="0" y="7121"/>
                  </a:cubicBezTo>
                  <a:lnTo>
                    <a:pt x="0" y="9358"/>
                  </a:lnTo>
                  <a:cubicBezTo>
                    <a:pt x="0" y="11216"/>
                    <a:pt x="1481" y="12760"/>
                    <a:pt x="3340" y="12760"/>
                  </a:cubicBezTo>
                  <a:lnTo>
                    <a:pt x="4852" y="12760"/>
                  </a:lnTo>
                  <a:cubicBezTo>
                    <a:pt x="6679" y="12760"/>
                    <a:pt x="8191" y="11216"/>
                    <a:pt x="8191" y="9358"/>
                  </a:cubicBezTo>
                  <a:lnTo>
                    <a:pt x="8191" y="7121"/>
                  </a:lnTo>
                  <a:cubicBezTo>
                    <a:pt x="8128" y="5010"/>
                    <a:pt x="6522" y="3214"/>
                    <a:pt x="4442" y="3025"/>
                  </a:cubicBezTo>
                  <a:lnTo>
                    <a:pt x="4442" y="1859"/>
                  </a:lnTo>
                  <a:cubicBezTo>
                    <a:pt x="4442" y="1229"/>
                    <a:pt x="4946" y="757"/>
                    <a:pt x="5545" y="757"/>
                  </a:cubicBezTo>
                  <a:cubicBezTo>
                    <a:pt x="6144" y="757"/>
                    <a:pt x="6648" y="1261"/>
                    <a:pt x="6648" y="1859"/>
                  </a:cubicBezTo>
                  <a:cubicBezTo>
                    <a:pt x="6648" y="2049"/>
                    <a:pt x="6490" y="2206"/>
                    <a:pt x="6301" y="2206"/>
                  </a:cubicBezTo>
                  <a:cubicBezTo>
                    <a:pt x="6081" y="2206"/>
                    <a:pt x="5955" y="2049"/>
                    <a:pt x="5955" y="1859"/>
                  </a:cubicBezTo>
                  <a:cubicBezTo>
                    <a:pt x="5955" y="1639"/>
                    <a:pt x="5797" y="1481"/>
                    <a:pt x="5577" y="1481"/>
                  </a:cubicBezTo>
                  <a:cubicBezTo>
                    <a:pt x="5387" y="1481"/>
                    <a:pt x="5230" y="1639"/>
                    <a:pt x="5230" y="1859"/>
                  </a:cubicBezTo>
                  <a:cubicBezTo>
                    <a:pt x="5230" y="2490"/>
                    <a:pt x="5734" y="2962"/>
                    <a:pt x="6333" y="2962"/>
                  </a:cubicBezTo>
                  <a:cubicBezTo>
                    <a:pt x="6963" y="2962"/>
                    <a:pt x="7435" y="2427"/>
                    <a:pt x="7435" y="1859"/>
                  </a:cubicBezTo>
                  <a:cubicBezTo>
                    <a:pt x="7435" y="820"/>
                    <a:pt x="6616" y="1"/>
                    <a:pt x="5577"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p:nvPr/>
          </p:nvSpPr>
          <p:spPr>
            <a:xfrm>
              <a:off x="-53615675" y="3739225"/>
              <a:ext cx="20500" cy="65400"/>
            </a:xfrm>
            <a:custGeom>
              <a:rect b="b" l="l" r="r" t="t"/>
              <a:pathLst>
                <a:path extrusionOk="0" h="2616" w="820">
                  <a:moveTo>
                    <a:pt x="820" y="1"/>
                  </a:moveTo>
                  <a:cubicBezTo>
                    <a:pt x="347" y="253"/>
                    <a:pt x="0" y="694"/>
                    <a:pt x="0" y="1292"/>
                  </a:cubicBezTo>
                  <a:cubicBezTo>
                    <a:pt x="0" y="1859"/>
                    <a:pt x="315" y="2332"/>
                    <a:pt x="757" y="2616"/>
                  </a:cubicBezTo>
                  <a:lnTo>
                    <a:pt x="757" y="946"/>
                  </a:lnTo>
                  <a:cubicBezTo>
                    <a:pt x="757" y="631"/>
                    <a:pt x="788" y="284"/>
                    <a:pt x="820"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p:nvPr/>
          </p:nvSpPr>
          <p:spPr>
            <a:xfrm>
              <a:off x="-53356550" y="3738450"/>
              <a:ext cx="20500" cy="64600"/>
            </a:xfrm>
            <a:custGeom>
              <a:rect b="b" l="l" r="r" t="t"/>
              <a:pathLst>
                <a:path extrusionOk="0" h="2584" w="820">
                  <a:moveTo>
                    <a:pt x="1" y="0"/>
                  </a:moveTo>
                  <a:cubicBezTo>
                    <a:pt x="64" y="315"/>
                    <a:pt x="64" y="630"/>
                    <a:pt x="64" y="945"/>
                  </a:cubicBezTo>
                  <a:lnTo>
                    <a:pt x="64" y="2584"/>
                  </a:lnTo>
                  <a:cubicBezTo>
                    <a:pt x="505" y="2300"/>
                    <a:pt x="820" y="1859"/>
                    <a:pt x="820" y="1292"/>
                  </a:cubicBezTo>
                  <a:cubicBezTo>
                    <a:pt x="820" y="725"/>
                    <a:pt x="505" y="284"/>
                    <a:pt x="1"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 name="Google Shape;108;p15"/>
          <p:cNvGrpSpPr/>
          <p:nvPr/>
        </p:nvGrpSpPr>
        <p:grpSpPr>
          <a:xfrm>
            <a:off x="3214549" y="2204818"/>
            <a:ext cx="756972" cy="733308"/>
            <a:chOff x="-20946600" y="3317850"/>
            <a:chExt cx="304825" cy="304050"/>
          </a:xfrm>
        </p:grpSpPr>
        <p:sp>
          <p:nvSpPr>
            <p:cNvPr id="109" name="Google Shape;109;p15"/>
            <p:cNvSpPr/>
            <p:nvPr/>
          </p:nvSpPr>
          <p:spPr>
            <a:xfrm>
              <a:off x="-20946600" y="3317850"/>
              <a:ext cx="232350" cy="248925"/>
            </a:xfrm>
            <a:custGeom>
              <a:rect b="b" l="l" r="r" t="t"/>
              <a:pathLst>
                <a:path extrusionOk="0" h="9957" w="9294">
                  <a:moveTo>
                    <a:pt x="4631" y="1"/>
                  </a:moveTo>
                  <a:cubicBezTo>
                    <a:pt x="3340" y="1"/>
                    <a:pt x="2268" y="977"/>
                    <a:pt x="2142" y="2237"/>
                  </a:cubicBezTo>
                  <a:cubicBezTo>
                    <a:pt x="1292" y="2521"/>
                    <a:pt x="693" y="3340"/>
                    <a:pt x="693" y="4254"/>
                  </a:cubicBezTo>
                  <a:cubicBezTo>
                    <a:pt x="693" y="4695"/>
                    <a:pt x="819" y="5073"/>
                    <a:pt x="1040" y="5451"/>
                  </a:cubicBezTo>
                  <a:cubicBezTo>
                    <a:pt x="378" y="5923"/>
                    <a:pt x="0" y="6648"/>
                    <a:pt x="0" y="7499"/>
                  </a:cubicBezTo>
                  <a:cubicBezTo>
                    <a:pt x="0" y="8853"/>
                    <a:pt x="1134" y="9956"/>
                    <a:pt x="2520" y="9956"/>
                  </a:cubicBezTo>
                  <a:lnTo>
                    <a:pt x="4316" y="9956"/>
                  </a:lnTo>
                  <a:lnTo>
                    <a:pt x="4316" y="8349"/>
                  </a:lnTo>
                  <a:lnTo>
                    <a:pt x="2962" y="7026"/>
                  </a:lnTo>
                  <a:cubicBezTo>
                    <a:pt x="2804" y="6869"/>
                    <a:pt x="2804" y="6648"/>
                    <a:pt x="2962" y="6491"/>
                  </a:cubicBezTo>
                  <a:cubicBezTo>
                    <a:pt x="3040" y="6412"/>
                    <a:pt x="3135" y="6372"/>
                    <a:pt x="3229" y="6372"/>
                  </a:cubicBezTo>
                  <a:cubicBezTo>
                    <a:pt x="3324" y="6372"/>
                    <a:pt x="3418" y="6412"/>
                    <a:pt x="3497" y="6491"/>
                  </a:cubicBezTo>
                  <a:lnTo>
                    <a:pt x="4316" y="7341"/>
                  </a:lnTo>
                  <a:lnTo>
                    <a:pt x="4316" y="5482"/>
                  </a:lnTo>
                  <a:lnTo>
                    <a:pt x="2962" y="4128"/>
                  </a:lnTo>
                  <a:cubicBezTo>
                    <a:pt x="2804" y="3970"/>
                    <a:pt x="2804" y="3781"/>
                    <a:pt x="2962" y="3624"/>
                  </a:cubicBezTo>
                  <a:cubicBezTo>
                    <a:pt x="3040" y="3545"/>
                    <a:pt x="3135" y="3505"/>
                    <a:pt x="3229" y="3505"/>
                  </a:cubicBezTo>
                  <a:cubicBezTo>
                    <a:pt x="3324" y="3505"/>
                    <a:pt x="3418" y="3545"/>
                    <a:pt x="3497" y="3624"/>
                  </a:cubicBezTo>
                  <a:lnTo>
                    <a:pt x="4316" y="4443"/>
                  </a:lnTo>
                  <a:lnTo>
                    <a:pt x="4316" y="2458"/>
                  </a:lnTo>
                  <a:cubicBezTo>
                    <a:pt x="4316" y="2237"/>
                    <a:pt x="4474" y="2080"/>
                    <a:pt x="4663" y="2080"/>
                  </a:cubicBezTo>
                  <a:cubicBezTo>
                    <a:pt x="4852" y="2080"/>
                    <a:pt x="5009" y="2237"/>
                    <a:pt x="5009" y="2458"/>
                  </a:cubicBezTo>
                  <a:lnTo>
                    <a:pt x="5009" y="5860"/>
                  </a:lnTo>
                  <a:lnTo>
                    <a:pt x="5860" y="5041"/>
                  </a:lnTo>
                  <a:cubicBezTo>
                    <a:pt x="5939" y="4963"/>
                    <a:pt x="6025" y="4923"/>
                    <a:pt x="6112" y="4923"/>
                  </a:cubicBezTo>
                  <a:cubicBezTo>
                    <a:pt x="6199" y="4923"/>
                    <a:pt x="6285" y="4963"/>
                    <a:pt x="6364" y="5041"/>
                  </a:cubicBezTo>
                  <a:cubicBezTo>
                    <a:pt x="6522" y="5199"/>
                    <a:pt x="6522" y="5388"/>
                    <a:pt x="6364" y="5545"/>
                  </a:cubicBezTo>
                  <a:lnTo>
                    <a:pt x="5009" y="6900"/>
                  </a:lnTo>
                  <a:lnTo>
                    <a:pt x="5009" y="9956"/>
                  </a:lnTo>
                  <a:lnTo>
                    <a:pt x="6805" y="9956"/>
                  </a:lnTo>
                  <a:cubicBezTo>
                    <a:pt x="8160" y="9956"/>
                    <a:pt x="9294" y="8853"/>
                    <a:pt x="9294" y="7499"/>
                  </a:cubicBezTo>
                  <a:cubicBezTo>
                    <a:pt x="9294" y="6648"/>
                    <a:pt x="8884" y="5923"/>
                    <a:pt x="8223" y="5451"/>
                  </a:cubicBezTo>
                  <a:cubicBezTo>
                    <a:pt x="8443" y="5073"/>
                    <a:pt x="8569" y="4695"/>
                    <a:pt x="8569" y="4254"/>
                  </a:cubicBezTo>
                  <a:cubicBezTo>
                    <a:pt x="8569" y="3340"/>
                    <a:pt x="7971" y="2521"/>
                    <a:pt x="7120" y="2237"/>
                  </a:cubicBezTo>
                  <a:cubicBezTo>
                    <a:pt x="6994" y="977"/>
                    <a:pt x="5923" y="1"/>
                    <a:pt x="4631"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p:nvPr/>
          </p:nvSpPr>
          <p:spPr>
            <a:xfrm>
              <a:off x="-20775700" y="3318650"/>
              <a:ext cx="133925" cy="249700"/>
            </a:xfrm>
            <a:custGeom>
              <a:rect b="b" l="l" r="r" t="t"/>
              <a:pathLst>
                <a:path extrusionOk="0" h="9988" w="5357">
                  <a:moveTo>
                    <a:pt x="694" y="0"/>
                  </a:moveTo>
                  <a:cubicBezTo>
                    <a:pt x="473" y="0"/>
                    <a:pt x="253" y="32"/>
                    <a:pt x="1" y="126"/>
                  </a:cubicBezTo>
                  <a:cubicBezTo>
                    <a:pt x="473" y="567"/>
                    <a:pt x="820" y="1103"/>
                    <a:pt x="977" y="1764"/>
                  </a:cubicBezTo>
                  <a:cubicBezTo>
                    <a:pt x="1891" y="2300"/>
                    <a:pt x="2490" y="3245"/>
                    <a:pt x="2490" y="4285"/>
                  </a:cubicBezTo>
                  <a:cubicBezTo>
                    <a:pt x="2490" y="4663"/>
                    <a:pt x="2395" y="4978"/>
                    <a:pt x="2269" y="5293"/>
                  </a:cubicBezTo>
                  <a:cubicBezTo>
                    <a:pt x="2836" y="5860"/>
                    <a:pt x="3183" y="6648"/>
                    <a:pt x="3183" y="7498"/>
                  </a:cubicBezTo>
                  <a:cubicBezTo>
                    <a:pt x="3183" y="8506"/>
                    <a:pt x="2710" y="9389"/>
                    <a:pt x="1985" y="9987"/>
                  </a:cubicBezTo>
                  <a:lnTo>
                    <a:pt x="2836" y="9987"/>
                  </a:lnTo>
                  <a:cubicBezTo>
                    <a:pt x="4222" y="9987"/>
                    <a:pt x="5325" y="8853"/>
                    <a:pt x="5325" y="7498"/>
                  </a:cubicBezTo>
                  <a:cubicBezTo>
                    <a:pt x="5357" y="6679"/>
                    <a:pt x="4915" y="5891"/>
                    <a:pt x="4285" y="5450"/>
                  </a:cubicBezTo>
                  <a:cubicBezTo>
                    <a:pt x="4537" y="5104"/>
                    <a:pt x="4632" y="4694"/>
                    <a:pt x="4632" y="4253"/>
                  </a:cubicBezTo>
                  <a:cubicBezTo>
                    <a:pt x="4632" y="3340"/>
                    <a:pt x="4065" y="2520"/>
                    <a:pt x="3183" y="2237"/>
                  </a:cubicBezTo>
                  <a:cubicBezTo>
                    <a:pt x="3057" y="977"/>
                    <a:pt x="2017" y="0"/>
                    <a:pt x="694"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5"/>
            <p:cNvSpPr/>
            <p:nvPr/>
          </p:nvSpPr>
          <p:spPr>
            <a:xfrm>
              <a:off x="-20890700" y="3586425"/>
              <a:ext cx="195375" cy="35475"/>
            </a:xfrm>
            <a:custGeom>
              <a:rect b="b" l="l" r="r" t="t"/>
              <a:pathLst>
                <a:path extrusionOk="0" h="1419" w="7815">
                  <a:moveTo>
                    <a:pt x="2112" y="1"/>
                  </a:moveTo>
                  <a:lnTo>
                    <a:pt x="2112" y="725"/>
                  </a:lnTo>
                  <a:lnTo>
                    <a:pt x="347" y="725"/>
                  </a:lnTo>
                  <a:cubicBezTo>
                    <a:pt x="158" y="725"/>
                    <a:pt x="1" y="883"/>
                    <a:pt x="1" y="1072"/>
                  </a:cubicBezTo>
                  <a:cubicBezTo>
                    <a:pt x="1" y="1261"/>
                    <a:pt x="158" y="1418"/>
                    <a:pt x="347" y="1418"/>
                  </a:cubicBezTo>
                  <a:lnTo>
                    <a:pt x="7468" y="1418"/>
                  </a:lnTo>
                  <a:cubicBezTo>
                    <a:pt x="7657" y="1418"/>
                    <a:pt x="7814" y="1261"/>
                    <a:pt x="7814" y="1072"/>
                  </a:cubicBezTo>
                  <a:cubicBezTo>
                    <a:pt x="7814" y="883"/>
                    <a:pt x="7625" y="725"/>
                    <a:pt x="7436" y="725"/>
                  </a:cubicBezTo>
                  <a:lnTo>
                    <a:pt x="5672" y="725"/>
                  </a:lnTo>
                  <a:lnTo>
                    <a:pt x="5672" y="1"/>
                  </a:lnTo>
                  <a:lnTo>
                    <a:pt x="4947" y="1"/>
                  </a:lnTo>
                  <a:lnTo>
                    <a:pt x="4947" y="725"/>
                  </a:lnTo>
                  <a:lnTo>
                    <a:pt x="2836" y="725"/>
                  </a:lnTo>
                  <a:lnTo>
                    <a:pt x="2836" y="1"/>
                  </a:ln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2" name="Google Shape;112;p15"/>
          <p:cNvSpPr txBox="1"/>
          <p:nvPr/>
        </p:nvSpPr>
        <p:spPr>
          <a:xfrm>
            <a:off x="5817775" y="261625"/>
            <a:ext cx="7175700" cy="8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000"/>
                                        <p:tgtEl>
                                          <p:spTgt spid="89"/>
                                        </p:tgtEl>
                                      </p:cBhvr>
                                    </p:animEffect>
                                  </p:childTnLst>
                                </p:cTn>
                              </p:par>
                              <p:par>
                                <p:cTn fill="hold" nodeType="with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par>
                                <p:cTn fill="hold" nodeType="with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par>
                                <p:cTn fill="hold" nodeType="with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par>
                                <p:cTn fill="hold" nodeType="with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par>
                                <p:cTn fill="hold" nodeType="with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par>
                                <p:cTn fill="hold" nodeType="with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par>
                                <p:cTn fill="hold" nodeType="with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par>
                                <p:cTn fill="hold" nodeType="with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par>
                                <p:cTn fill="hold" nodeType="with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16" name="Shape 116"/>
        <p:cNvGrpSpPr/>
        <p:nvPr/>
      </p:nvGrpSpPr>
      <p:grpSpPr>
        <a:xfrm>
          <a:off x="0" y="0"/>
          <a:ext cx="0" cy="0"/>
          <a:chOff x="0" y="0"/>
          <a:chExt cx="0" cy="0"/>
        </a:xfrm>
      </p:grpSpPr>
      <p:sp>
        <p:nvSpPr>
          <p:cNvPr id="117" name="Google Shape;117;p16"/>
          <p:cNvSpPr txBox="1"/>
          <p:nvPr>
            <p:ph type="ctrTitle"/>
          </p:nvPr>
        </p:nvSpPr>
        <p:spPr>
          <a:xfrm>
            <a:off x="111325" y="2594757"/>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Problem </a:t>
            </a:r>
            <a:r>
              <a:rPr lang="es"/>
              <a:t>Restatement</a:t>
            </a:r>
            <a:endParaRPr/>
          </a:p>
        </p:txBody>
      </p:sp>
      <p:sp>
        <p:nvSpPr>
          <p:cNvPr id="118" name="Google Shape;118;p16"/>
          <p:cNvSpPr/>
          <p:nvPr/>
        </p:nvSpPr>
        <p:spPr>
          <a:xfrm>
            <a:off x="991600" y="268235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6"/>
          <p:cNvSpPr/>
          <p:nvPr/>
        </p:nvSpPr>
        <p:spPr>
          <a:xfrm>
            <a:off x="663225" y="302120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p:nvPr/>
        </p:nvSpPr>
        <p:spPr>
          <a:xfrm>
            <a:off x="7622000" y="351100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6"/>
          <p:cNvSpPr/>
          <p:nvPr/>
        </p:nvSpPr>
        <p:spPr>
          <a:xfrm>
            <a:off x="8014325" y="31751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8247050" y="4346473"/>
            <a:ext cx="180597" cy="177727"/>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8068750" y="4638075"/>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p:nvPr/>
        </p:nvSpPr>
        <p:spPr>
          <a:xfrm>
            <a:off x="7712675" y="4050513"/>
            <a:ext cx="411275" cy="404698"/>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6"/>
          <p:cNvSpPr/>
          <p:nvPr/>
        </p:nvSpPr>
        <p:spPr>
          <a:xfrm>
            <a:off x="1659325" y="1071223"/>
            <a:ext cx="180597" cy="177727"/>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2077225" y="1193075"/>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1781775" y="1353288"/>
            <a:ext cx="411275" cy="404698"/>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31" name="Shape 131"/>
        <p:cNvGrpSpPr/>
        <p:nvPr/>
      </p:nvGrpSpPr>
      <p:grpSpPr>
        <a:xfrm>
          <a:off x="0" y="0"/>
          <a:ext cx="0" cy="0"/>
          <a:chOff x="0" y="0"/>
          <a:chExt cx="0" cy="0"/>
        </a:xfrm>
      </p:grpSpPr>
      <p:sp>
        <p:nvSpPr>
          <p:cNvPr id="132" name="Google Shape;132;p17"/>
          <p:cNvSpPr txBox="1"/>
          <p:nvPr>
            <p:ph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Problem </a:t>
            </a:r>
            <a:r>
              <a:rPr lang="es"/>
              <a:t>Restatement</a:t>
            </a:r>
            <a:endParaRPr/>
          </a:p>
        </p:txBody>
      </p:sp>
      <p:sp>
        <p:nvSpPr>
          <p:cNvPr id="133" name="Google Shape;133;p17"/>
          <p:cNvSpPr/>
          <p:nvPr/>
        </p:nvSpPr>
        <p:spPr>
          <a:xfrm>
            <a:off x="1299244" y="2455550"/>
            <a:ext cx="1313700" cy="13134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7"/>
          <p:cNvSpPr txBox="1"/>
          <p:nvPr/>
        </p:nvSpPr>
        <p:spPr>
          <a:xfrm>
            <a:off x="682300" y="3947025"/>
            <a:ext cx="2547600" cy="554400"/>
          </a:xfrm>
          <a:prstGeom prst="rect">
            <a:avLst/>
          </a:prstGeom>
          <a:noFill/>
          <a:ln>
            <a:noFill/>
          </a:ln>
        </p:spPr>
        <p:txBody>
          <a:bodyPr anchorCtr="0" anchor="ctr" bIns="0" lIns="91425" spcFirstLastPara="1" rIns="91425" wrap="square" tIns="198000">
            <a:noAutofit/>
          </a:bodyPr>
          <a:lstStyle/>
          <a:p>
            <a:pPr indent="0" lvl="0" marL="0" rtl="0" algn="ctr">
              <a:spcBef>
                <a:spcPts val="0"/>
              </a:spcBef>
              <a:spcAft>
                <a:spcPts val="1600"/>
              </a:spcAft>
              <a:buNone/>
            </a:pPr>
            <a:r>
              <a:rPr lang="es" sz="1800">
                <a:solidFill>
                  <a:srgbClr val="434343"/>
                </a:solidFill>
                <a:latin typeface="Anaheim"/>
                <a:ea typeface="Anaheim"/>
                <a:cs typeface="Anaheim"/>
                <a:sym typeface="Anaheim"/>
              </a:rPr>
              <a:t>Finding key factors</a:t>
            </a:r>
            <a:endParaRPr sz="1800">
              <a:solidFill>
                <a:srgbClr val="434343"/>
              </a:solidFill>
              <a:latin typeface="Anaheim"/>
              <a:ea typeface="Anaheim"/>
              <a:cs typeface="Anaheim"/>
              <a:sym typeface="Anaheim"/>
            </a:endParaRPr>
          </a:p>
        </p:txBody>
      </p:sp>
      <p:sp>
        <p:nvSpPr>
          <p:cNvPr id="135" name="Google Shape;135;p17"/>
          <p:cNvSpPr txBox="1"/>
          <p:nvPr/>
        </p:nvSpPr>
        <p:spPr>
          <a:xfrm>
            <a:off x="3298200" y="1713713"/>
            <a:ext cx="2547600" cy="554400"/>
          </a:xfrm>
          <a:prstGeom prst="rect">
            <a:avLst/>
          </a:prstGeom>
          <a:noFill/>
          <a:ln>
            <a:noFill/>
          </a:ln>
        </p:spPr>
        <p:txBody>
          <a:bodyPr anchorCtr="0" anchor="ctr" bIns="0" lIns="91425" spcFirstLastPara="1" rIns="91425" wrap="square" tIns="198000">
            <a:noAutofit/>
          </a:bodyPr>
          <a:lstStyle/>
          <a:p>
            <a:pPr indent="0" lvl="0" marL="0" rtl="0" algn="ctr">
              <a:spcBef>
                <a:spcPts val="0"/>
              </a:spcBef>
              <a:spcAft>
                <a:spcPts val="1600"/>
              </a:spcAft>
              <a:buNone/>
            </a:pPr>
            <a:r>
              <a:rPr lang="es" sz="1800">
                <a:solidFill>
                  <a:srgbClr val="434343"/>
                </a:solidFill>
                <a:latin typeface="Anaheim"/>
                <a:ea typeface="Anaheim"/>
                <a:cs typeface="Anaheim"/>
                <a:sym typeface="Anaheim"/>
              </a:rPr>
              <a:t>Calculating </a:t>
            </a:r>
            <a:r>
              <a:rPr lang="es" sz="1800">
                <a:solidFill>
                  <a:srgbClr val="434343"/>
                </a:solidFill>
                <a:latin typeface="Anaheim"/>
                <a:ea typeface="Anaheim"/>
                <a:cs typeface="Anaheim"/>
                <a:sym typeface="Anaheim"/>
              </a:rPr>
              <a:t>current</a:t>
            </a:r>
            <a:r>
              <a:rPr lang="es" sz="1800">
                <a:solidFill>
                  <a:srgbClr val="434343"/>
                </a:solidFill>
                <a:latin typeface="Anaheim"/>
                <a:ea typeface="Anaheim"/>
                <a:cs typeface="Anaheim"/>
                <a:sym typeface="Anaheim"/>
              </a:rPr>
              <a:t> Earth’s carrying capacity</a:t>
            </a:r>
            <a:endParaRPr sz="1800">
              <a:solidFill>
                <a:srgbClr val="434343"/>
              </a:solidFill>
              <a:latin typeface="Anaheim"/>
              <a:ea typeface="Anaheim"/>
              <a:cs typeface="Anaheim"/>
              <a:sym typeface="Anaheim"/>
            </a:endParaRPr>
          </a:p>
        </p:txBody>
      </p:sp>
      <p:sp>
        <p:nvSpPr>
          <p:cNvPr id="136" name="Google Shape;136;p17"/>
          <p:cNvSpPr txBox="1"/>
          <p:nvPr/>
        </p:nvSpPr>
        <p:spPr>
          <a:xfrm>
            <a:off x="5914100" y="3947025"/>
            <a:ext cx="2547600" cy="554400"/>
          </a:xfrm>
          <a:prstGeom prst="rect">
            <a:avLst/>
          </a:prstGeom>
          <a:noFill/>
          <a:ln>
            <a:noFill/>
          </a:ln>
        </p:spPr>
        <p:txBody>
          <a:bodyPr anchorCtr="0" anchor="ctr" bIns="0" lIns="91425" spcFirstLastPara="1" rIns="91425" wrap="square" tIns="198000">
            <a:noAutofit/>
          </a:bodyPr>
          <a:lstStyle/>
          <a:p>
            <a:pPr indent="0" lvl="0" marL="0" rtl="0" algn="ctr">
              <a:spcBef>
                <a:spcPts val="0"/>
              </a:spcBef>
              <a:spcAft>
                <a:spcPts val="1600"/>
              </a:spcAft>
              <a:buNone/>
            </a:pPr>
            <a:r>
              <a:rPr lang="es" sz="1800">
                <a:solidFill>
                  <a:srgbClr val="434343"/>
                </a:solidFill>
                <a:latin typeface="Anaheim"/>
                <a:ea typeface="Anaheim"/>
                <a:cs typeface="Anaheim"/>
                <a:sym typeface="Anaheim"/>
              </a:rPr>
              <a:t>Predicting and improving future Earth’s carrying capacity</a:t>
            </a:r>
            <a:endParaRPr sz="1800">
              <a:solidFill>
                <a:srgbClr val="434343"/>
              </a:solidFill>
              <a:latin typeface="Anaheim"/>
              <a:ea typeface="Anaheim"/>
              <a:cs typeface="Anaheim"/>
              <a:sym typeface="Anaheim"/>
            </a:endParaRPr>
          </a:p>
        </p:txBody>
      </p:sp>
      <p:sp>
        <p:nvSpPr>
          <p:cNvPr id="137" name="Google Shape;137;p17"/>
          <p:cNvSpPr/>
          <p:nvPr/>
        </p:nvSpPr>
        <p:spPr>
          <a:xfrm>
            <a:off x="3915144" y="2455562"/>
            <a:ext cx="1313700" cy="13134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8" name="Google Shape;138;p17"/>
          <p:cNvCxnSpPr>
            <a:stCxn id="137" idx="2"/>
            <a:endCxn id="133" idx="6"/>
          </p:cNvCxnSpPr>
          <p:nvPr/>
        </p:nvCxnSpPr>
        <p:spPr>
          <a:xfrm rot="10800000">
            <a:off x="2612844" y="3112262"/>
            <a:ext cx="1302300" cy="0"/>
          </a:xfrm>
          <a:prstGeom prst="straightConnector1">
            <a:avLst/>
          </a:prstGeom>
          <a:noFill/>
          <a:ln cap="flat" cmpd="sng" w="19050">
            <a:solidFill>
              <a:srgbClr val="434343"/>
            </a:solidFill>
            <a:prstDash val="solid"/>
            <a:round/>
            <a:headEnd len="med" w="med" type="triangle"/>
            <a:tailEnd len="med" w="med" type="oval"/>
          </a:ln>
        </p:spPr>
      </p:cxnSp>
      <p:sp>
        <p:nvSpPr>
          <p:cNvPr id="139" name="Google Shape;139;p17"/>
          <p:cNvSpPr/>
          <p:nvPr/>
        </p:nvSpPr>
        <p:spPr>
          <a:xfrm>
            <a:off x="6531044" y="2460687"/>
            <a:ext cx="1313700" cy="13134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 name="Google Shape;140;p17"/>
          <p:cNvCxnSpPr/>
          <p:nvPr/>
        </p:nvCxnSpPr>
        <p:spPr>
          <a:xfrm flipH="1" rot="10800000">
            <a:off x="5228744" y="3112287"/>
            <a:ext cx="1302300" cy="5100"/>
          </a:xfrm>
          <a:prstGeom prst="straightConnector1">
            <a:avLst/>
          </a:prstGeom>
          <a:noFill/>
          <a:ln cap="flat" cmpd="sng" w="19050">
            <a:solidFill>
              <a:srgbClr val="434343"/>
            </a:solidFill>
            <a:prstDash val="solid"/>
            <a:round/>
            <a:headEnd len="med" w="med" type="none"/>
            <a:tailEnd len="med" w="med" type="triangle"/>
          </a:ln>
        </p:spPr>
      </p:cxnSp>
      <p:grpSp>
        <p:nvGrpSpPr>
          <p:cNvPr id="141" name="Google Shape;141;p17"/>
          <p:cNvGrpSpPr/>
          <p:nvPr/>
        </p:nvGrpSpPr>
        <p:grpSpPr>
          <a:xfrm>
            <a:off x="1646996" y="2810883"/>
            <a:ext cx="618208" cy="612996"/>
            <a:chOff x="-47529700" y="2342000"/>
            <a:chExt cx="302450" cy="299900"/>
          </a:xfrm>
        </p:grpSpPr>
        <p:sp>
          <p:nvSpPr>
            <p:cNvPr id="142" name="Google Shape;142;p17"/>
            <p:cNvSpPr/>
            <p:nvPr/>
          </p:nvSpPr>
          <p:spPr>
            <a:xfrm>
              <a:off x="-47529700" y="2342000"/>
              <a:ext cx="302450" cy="299900"/>
            </a:xfrm>
            <a:custGeom>
              <a:rect b="b" l="l" r="r" t="t"/>
              <a:pathLst>
                <a:path extrusionOk="0" h="11996" w="12098">
                  <a:moveTo>
                    <a:pt x="7530" y="725"/>
                  </a:moveTo>
                  <a:cubicBezTo>
                    <a:pt x="9672" y="725"/>
                    <a:pt x="11405" y="2457"/>
                    <a:pt x="11405" y="4568"/>
                  </a:cubicBezTo>
                  <a:cubicBezTo>
                    <a:pt x="11405" y="6711"/>
                    <a:pt x="9672" y="8443"/>
                    <a:pt x="7530" y="8443"/>
                  </a:cubicBezTo>
                  <a:cubicBezTo>
                    <a:pt x="5419" y="8443"/>
                    <a:pt x="3686" y="6711"/>
                    <a:pt x="3686" y="4568"/>
                  </a:cubicBezTo>
                  <a:cubicBezTo>
                    <a:pt x="3686" y="2457"/>
                    <a:pt x="5419" y="725"/>
                    <a:pt x="7530" y="725"/>
                  </a:cubicBezTo>
                  <a:close/>
                  <a:moveTo>
                    <a:pt x="4064" y="7530"/>
                  </a:moveTo>
                  <a:cubicBezTo>
                    <a:pt x="4222" y="7719"/>
                    <a:pt x="4379" y="7876"/>
                    <a:pt x="4568" y="8034"/>
                  </a:cubicBezTo>
                  <a:lnTo>
                    <a:pt x="3686" y="8947"/>
                  </a:lnTo>
                  <a:lnTo>
                    <a:pt x="3151" y="8443"/>
                  </a:lnTo>
                  <a:lnTo>
                    <a:pt x="4064" y="7530"/>
                  </a:lnTo>
                  <a:close/>
                  <a:moveTo>
                    <a:pt x="2647" y="8916"/>
                  </a:moveTo>
                  <a:lnTo>
                    <a:pt x="3151" y="9420"/>
                  </a:lnTo>
                  <a:lnTo>
                    <a:pt x="1386" y="11184"/>
                  </a:lnTo>
                  <a:cubicBezTo>
                    <a:pt x="1323" y="11247"/>
                    <a:pt x="1237" y="11279"/>
                    <a:pt x="1146" y="11279"/>
                  </a:cubicBezTo>
                  <a:cubicBezTo>
                    <a:pt x="1056" y="11279"/>
                    <a:pt x="961" y="11247"/>
                    <a:pt x="882" y="11184"/>
                  </a:cubicBezTo>
                  <a:cubicBezTo>
                    <a:pt x="756" y="11090"/>
                    <a:pt x="756" y="10838"/>
                    <a:pt x="882" y="10680"/>
                  </a:cubicBezTo>
                  <a:lnTo>
                    <a:pt x="2647" y="8916"/>
                  </a:lnTo>
                  <a:close/>
                  <a:moveTo>
                    <a:pt x="7530" y="0"/>
                  </a:moveTo>
                  <a:cubicBezTo>
                    <a:pt x="5009" y="0"/>
                    <a:pt x="2962" y="2048"/>
                    <a:pt x="2962" y="4568"/>
                  </a:cubicBezTo>
                  <a:cubicBezTo>
                    <a:pt x="2962" y="5450"/>
                    <a:pt x="3214" y="6270"/>
                    <a:pt x="3623" y="6963"/>
                  </a:cubicBezTo>
                  <a:lnTo>
                    <a:pt x="410" y="10208"/>
                  </a:lnTo>
                  <a:cubicBezTo>
                    <a:pt x="0" y="10586"/>
                    <a:pt x="0" y="11279"/>
                    <a:pt x="410" y="11688"/>
                  </a:cubicBezTo>
                  <a:cubicBezTo>
                    <a:pt x="599" y="11893"/>
                    <a:pt x="867" y="11996"/>
                    <a:pt x="1138" y="11996"/>
                  </a:cubicBezTo>
                  <a:cubicBezTo>
                    <a:pt x="1410" y="11996"/>
                    <a:pt x="1686" y="11893"/>
                    <a:pt x="1890" y="11688"/>
                  </a:cubicBezTo>
                  <a:lnTo>
                    <a:pt x="5135" y="8475"/>
                  </a:lnTo>
                  <a:cubicBezTo>
                    <a:pt x="5829" y="8916"/>
                    <a:pt x="6679" y="9137"/>
                    <a:pt x="7530" y="9137"/>
                  </a:cubicBezTo>
                  <a:cubicBezTo>
                    <a:pt x="10050" y="9137"/>
                    <a:pt x="12098" y="7089"/>
                    <a:pt x="12098" y="4568"/>
                  </a:cubicBezTo>
                  <a:cubicBezTo>
                    <a:pt x="12098" y="2048"/>
                    <a:pt x="10050" y="0"/>
                    <a:pt x="7530"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7"/>
            <p:cNvSpPr/>
            <p:nvPr/>
          </p:nvSpPr>
          <p:spPr>
            <a:xfrm>
              <a:off x="-47404475" y="2395550"/>
              <a:ext cx="124475" cy="123675"/>
            </a:xfrm>
            <a:custGeom>
              <a:rect b="b" l="l" r="r" t="t"/>
              <a:pathLst>
                <a:path extrusionOk="0" h="4947" w="4979">
                  <a:moveTo>
                    <a:pt x="2804" y="2080"/>
                  </a:moveTo>
                  <a:cubicBezTo>
                    <a:pt x="2678" y="2395"/>
                    <a:pt x="2458" y="2647"/>
                    <a:pt x="2174" y="2710"/>
                  </a:cubicBezTo>
                  <a:lnTo>
                    <a:pt x="2174" y="2080"/>
                  </a:lnTo>
                  <a:close/>
                  <a:moveTo>
                    <a:pt x="1828" y="694"/>
                  </a:moveTo>
                  <a:cubicBezTo>
                    <a:pt x="2300" y="694"/>
                    <a:pt x="2678" y="977"/>
                    <a:pt x="2804" y="1418"/>
                  </a:cubicBezTo>
                  <a:lnTo>
                    <a:pt x="1828" y="1418"/>
                  </a:lnTo>
                  <a:cubicBezTo>
                    <a:pt x="1607" y="1418"/>
                    <a:pt x="1481" y="1576"/>
                    <a:pt x="1481" y="1765"/>
                  </a:cubicBezTo>
                  <a:lnTo>
                    <a:pt x="1481" y="2741"/>
                  </a:lnTo>
                  <a:cubicBezTo>
                    <a:pt x="1072" y="2584"/>
                    <a:pt x="757" y="2206"/>
                    <a:pt x="757" y="1765"/>
                  </a:cubicBezTo>
                  <a:cubicBezTo>
                    <a:pt x="757" y="1166"/>
                    <a:pt x="1229" y="694"/>
                    <a:pt x="1828" y="694"/>
                  </a:cubicBezTo>
                  <a:close/>
                  <a:moveTo>
                    <a:pt x="4254" y="2080"/>
                  </a:moveTo>
                  <a:lnTo>
                    <a:pt x="4254" y="4222"/>
                  </a:lnTo>
                  <a:lnTo>
                    <a:pt x="2143" y="4222"/>
                  </a:lnTo>
                  <a:lnTo>
                    <a:pt x="2143" y="3466"/>
                  </a:lnTo>
                  <a:cubicBezTo>
                    <a:pt x="2804" y="3308"/>
                    <a:pt x="3371" y="2804"/>
                    <a:pt x="3498" y="2080"/>
                  </a:cubicBezTo>
                  <a:close/>
                  <a:moveTo>
                    <a:pt x="1796" y="0"/>
                  </a:moveTo>
                  <a:cubicBezTo>
                    <a:pt x="788" y="0"/>
                    <a:pt x="0" y="788"/>
                    <a:pt x="0" y="1765"/>
                  </a:cubicBezTo>
                  <a:cubicBezTo>
                    <a:pt x="0" y="2615"/>
                    <a:pt x="599" y="3340"/>
                    <a:pt x="1418" y="3497"/>
                  </a:cubicBezTo>
                  <a:lnTo>
                    <a:pt x="1418" y="4600"/>
                  </a:lnTo>
                  <a:cubicBezTo>
                    <a:pt x="1418" y="4789"/>
                    <a:pt x="1576" y="4947"/>
                    <a:pt x="1796" y="4947"/>
                  </a:cubicBezTo>
                  <a:lnTo>
                    <a:pt x="4569" y="4947"/>
                  </a:lnTo>
                  <a:cubicBezTo>
                    <a:pt x="4789" y="4947"/>
                    <a:pt x="4947" y="4789"/>
                    <a:pt x="4947" y="4600"/>
                  </a:cubicBezTo>
                  <a:lnTo>
                    <a:pt x="4947" y="1796"/>
                  </a:lnTo>
                  <a:cubicBezTo>
                    <a:pt x="4978" y="1576"/>
                    <a:pt x="4821" y="1418"/>
                    <a:pt x="4632" y="1418"/>
                  </a:cubicBezTo>
                  <a:lnTo>
                    <a:pt x="3498" y="1418"/>
                  </a:lnTo>
                  <a:cubicBezTo>
                    <a:pt x="3371" y="631"/>
                    <a:pt x="2647" y="0"/>
                    <a:pt x="1796"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 name="Google Shape;144;p17"/>
          <p:cNvSpPr/>
          <p:nvPr/>
        </p:nvSpPr>
        <p:spPr>
          <a:xfrm>
            <a:off x="6987274" y="2835054"/>
            <a:ext cx="585693" cy="554408"/>
          </a:xfrm>
          <a:custGeom>
            <a:rect b="b" l="l" r="r" t="t"/>
            <a:pathLst>
              <a:path extrusionOk="0" h="17942" w="18956">
                <a:moveTo>
                  <a:pt x="6270" y="9375"/>
                </a:moveTo>
                <a:lnTo>
                  <a:pt x="6267" y="16812"/>
                </a:lnTo>
                <a:lnTo>
                  <a:pt x="1130" y="16812"/>
                </a:lnTo>
                <a:lnTo>
                  <a:pt x="1130" y="13545"/>
                </a:lnTo>
                <a:lnTo>
                  <a:pt x="6270" y="9375"/>
                </a:lnTo>
                <a:close/>
                <a:moveTo>
                  <a:pt x="7399" y="9116"/>
                </a:moveTo>
                <a:lnTo>
                  <a:pt x="12103" y="11534"/>
                </a:lnTo>
                <a:lnTo>
                  <a:pt x="12100" y="16812"/>
                </a:lnTo>
                <a:lnTo>
                  <a:pt x="7399" y="16812"/>
                </a:lnTo>
                <a:lnTo>
                  <a:pt x="7399" y="9116"/>
                </a:lnTo>
                <a:close/>
                <a:moveTo>
                  <a:pt x="564" y="1"/>
                </a:moveTo>
                <a:cubicBezTo>
                  <a:pt x="251" y="1"/>
                  <a:pt x="1" y="254"/>
                  <a:pt x="1" y="564"/>
                </a:cubicBezTo>
                <a:lnTo>
                  <a:pt x="1" y="13274"/>
                </a:lnTo>
                <a:lnTo>
                  <a:pt x="1" y="17376"/>
                </a:lnTo>
                <a:cubicBezTo>
                  <a:pt x="1" y="17689"/>
                  <a:pt x="251" y="17942"/>
                  <a:pt x="564" y="17942"/>
                </a:cubicBezTo>
                <a:lnTo>
                  <a:pt x="18324" y="17942"/>
                </a:lnTo>
                <a:cubicBezTo>
                  <a:pt x="18637" y="17942"/>
                  <a:pt x="18890" y="17689"/>
                  <a:pt x="18890" y="17376"/>
                </a:cubicBezTo>
                <a:cubicBezTo>
                  <a:pt x="18890" y="17062"/>
                  <a:pt x="18637" y="16812"/>
                  <a:pt x="18324" y="16812"/>
                </a:cubicBezTo>
                <a:lnTo>
                  <a:pt x="13232" y="16812"/>
                </a:lnTo>
                <a:lnTo>
                  <a:pt x="13232" y="11425"/>
                </a:lnTo>
                <a:lnTo>
                  <a:pt x="16210" y="8444"/>
                </a:lnTo>
                <a:lnTo>
                  <a:pt x="17400" y="9634"/>
                </a:lnTo>
                <a:cubicBezTo>
                  <a:pt x="17514" y="9748"/>
                  <a:pt x="17656" y="9799"/>
                  <a:pt x="17796" y="9799"/>
                </a:cubicBezTo>
                <a:cubicBezTo>
                  <a:pt x="18059" y="9799"/>
                  <a:pt x="18314" y="9616"/>
                  <a:pt x="18357" y="9317"/>
                </a:cubicBezTo>
                <a:lnTo>
                  <a:pt x="18905" y="5592"/>
                </a:lnTo>
                <a:cubicBezTo>
                  <a:pt x="18955" y="5247"/>
                  <a:pt x="18683" y="4948"/>
                  <a:pt x="18347" y="4948"/>
                </a:cubicBezTo>
                <a:cubicBezTo>
                  <a:pt x="18320" y="4948"/>
                  <a:pt x="18292" y="4950"/>
                  <a:pt x="18264" y="4954"/>
                </a:cubicBezTo>
                <a:lnTo>
                  <a:pt x="14539" y="5502"/>
                </a:lnTo>
                <a:cubicBezTo>
                  <a:pt x="14078" y="5568"/>
                  <a:pt x="13895" y="6132"/>
                  <a:pt x="14223" y="6460"/>
                </a:cubicBezTo>
                <a:lnTo>
                  <a:pt x="15412" y="7649"/>
                </a:lnTo>
                <a:lnTo>
                  <a:pt x="12558" y="10501"/>
                </a:lnTo>
                <a:lnTo>
                  <a:pt x="7092" y="7688"/>
                </a:lnTo>
                <a:lnTo>
                  <a:pt x="7059" y="7673"/>
                </a:lnTo>
                <a:lnTo>
                  <a:pt x="7044" y="7667"/>
                </a:lnTo>
                <a:cubicBezTo>
                  <a:pt x="7032" y="7661"/>
                  <a:pt x="7020" y="7658"/>
                  <a:pt x="7008" y="7655"/>
                </a:cubicBezTo>
                <a:cubicBezTo>
                  <a:pt x="7002" y="7652"/>
                  <a:pt x="6996" y="7649"/>
                  <a:pt x="6990" y="7649"/>
                </a:cubicBezTo>
                <a:lnTo>
                  <a:pt x="6957" y="7640"/>
                </a:lnTo>
                <a:lnTo>
                  <a:pt x="6942" y="7637"/>
                </a:lnTo>
                <a:cubicBezTo>
                  <a:pt x="6926" y="7634"/>
                  <a:pt x="6908" y="7631"/>
                  <a:pt x="6893" y="7628"/>
                </a:cubicBezTo>
                <a:lnTo>
                  <a:pt x="6770" y="7628"/>
                </a:lnTo>
                <a:cubicBezTo>
                  <a:pt x="6758" y="7631"/>
                  <a:pt x="6743" y="7634"/>
                  <a:pt x="6728" y="7637"/>
                </a:cubicBezTo>
                <a:lnTo>
                  <a:pt x="6710" y="7640"/>
                </a:lnTo>
                <a:lnTo>
                  <a:pt x="6680" y="7649"/>
                </a:lnTo>
                <a:lnTo>
                  <a:pt x="6658" y="7652"/>
                </a:lnTo>
                <a:cubicBezTo>
                  <a:pt x="6646" y="7658"/>
                  <a:pt x="6631" y="7664"/>
                  <a:pt x="6616" y="7670"/>
                </a:cubicBezTo>
                <a:cubicBezTo>
                  <a:pt x="6610" y="7670"/>
                  <a:pt x="6607" y="7673"/>
                  <a:pt x="6601" y="7676"/>
                </a:cubicBezTo>
                <a:cubicBezTo>
                  <a:pt x="6595" y="7679"/>
                  <a:pt x="6583" y="7685"/>
                  <a:pt x="6574" y="7688"/>
                </a:cubicBezTo>
                <a:lnTo>
                  <a:pt x="6556" y="7700"/>
                </a:lnTo>
                <a:cubicBezTo>
                  <a:pt x="6547" y="7703"/>
                  <a:pt x="6538" y="7709"/>
                  <a:pt x="6529" y="7715"/>
                </a:cubicBezTo>
                <a:lnTo>
                  <a:pt x="6514" y="7724"/>
                </a:lnTo>
                <a:cubicBezTo>
                  <a:pt x="6502" y="7733"/>
                  <a:pt x="6490" y="7743"/>
                  <a:pt x="6475" y="7752"/>
                </a:cubicBezTo>
                <a:lnTo>
                  <a:pt x="6475" y="7755"/>
                </a:lnTo>
                <a:lnTo>
                  <a:pt x="1130" y="12091"/>
                </a:lnTo>
                <a:lnTo>
                  <a:pt x="1130" y="564"/>
                </a:lnTo>
                <a:cubicBezTo>
                  <a:pt x="1130" y="254"/>
                  <a:pt x="877" y="1"/>
                  <a:pt x="56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5" name="Google Shape;145;p17"/>
          <p:cNvSpPr/>
          <p:nvPr/>
        </p:nvSpPr>
        <p:spPr>
          <a:xfrm>
            <a:off x="4292461" y="2810876"/>
            <a:ext cx="558968" cy="554402"/>
          </a:xfrm>
          <a:custGeom>
            <a:rect b="b" l="l" r="r" t="t"/>
            <a:pathLst>
              <a:path extrusionOk="0" h="12750" w="12855">
                <a:moveTo>
                  <a:pt x="6304" y="770"/>
                </a:moveTo>
                <a:cubicBezTo>
                  <a:pt x="6519" y="770"/>
                  <a:pt x="6711" y="952"/>
                  <a:pt x="6711" y="1186"/>
                </a:cubicBezTo>
                <a:lnTo>
                  <a:pt x="6711" y="1659"/>
                </a:lnTo>
                <a:cubicBezTo>
                  <a:pt x="6569" y="1643"/>
                  <a:pt x="6435" y="1635"/>
                  <a:pt x="6302" y="1635"/>
                </a:cubicBezTo>
                <a:cubicBezTo>
                  <a:pt x="6168" y="1635"/>
                  <a:pt x="6034" y="1643"/>
                  <a:pt x="5892" y="1659"/>
                </a:cubicBezTo>
                <a:lnTo>
                  <a:pt x="5892" y="1186"/>
                </a:lnTo>
                <a:cubicBezTo>
                  <a:pt x="5892" y="1029"/>
                  <a:pt x="5955" y="934"/>
                  <a:pt x="6081" y="840"/>
                </a:cubicBezTo>
                <a:cubicBezTo>
                  <a:pt x="6154" y="791"/>
                  <a:pt x="6230" y="770"/>
                  <a:pt x="6304" y="770"/>
                </a:cubicBezTo>
                <a:close/>
                <a:moveTo>
                  <a:pt x="6249" y="2423"/>
                </a:moveTo>
                <a:cubicBezTo>
                  <a:pt x="7067" y="2423"/>
                  <a:pt x="7748" y="3312"/>
                  <a:pt x="7373" y="4148"/>
                </a:cubicBezTo>
                <a:cubicBezTo>
                  <a:pt x="7184" y="4619"/>
                  <a:pt x="6731" y="4914"/>
                  <a:pt x="6251" y="4914"/>
                </a:cubicBezTo>
                <a:cubicBezTo>
                  <a:pt x="6089" y="4914"/>
                  <a:pt x="5925" y="4881"/>
                  <a:pt x="5766" y="4809"/>
                </a:cubicBezTo>
                <a:cubicBezTo>
                  <a:pt x="5136" y="4557"/>
                  <a:pt x="4852" y="3707"/>
                  <a:pt x="5230" y="3045"/>
                </a:cubicBezTo>
                <a:cubicBezTo>
                  <a:pt x="5325" y="2856"/>
                  <a:pt x="5482" y="2699"/>
                  <a:pt x="5640" y="2604"/>
                </a:cubicBezTo>
                <a:cubicBezTo>
                  <a:pt x="5766" y="2541"/>
                  <a:pt x="5892" y="2510"/>
                  <a:pt x="6018" y="2447"/>
                </a:cubicBezTo>
                <a:cubicBezTo>
                  <a:pt x="6096" y="2431"/>
                  <a:pt x="6173" y="2423"/>
                  <a:pt x="6249" y="2423"/>
                </a:cubicBezTo>
                <a:close/>
                <a:moveTo>
                  <a:pt x="4852" y="5156"/>
                </a:moveTo>
                <a:cubicBezTo>
                  <a:pt x="5041" y="5377"/>
                  <a:pt x="5293" y="5534"/>
                  <a:pt x="5577" y="5597"/>
                </a:cubicBezTo>
                <a:lnTo>
                  <a:pt x="3939" y="8243"/>
                </a:lnTo>
                <a:lnTo>
                  <a:pt x="2962" y="8243"/>
                </a:lnTo>
                <a:lnTo>
                  <a:pt x="4852" y="5156"/>
                </a:lnTo>
                <a:close/>
                <a:moveTo>
                  <a:pt x="7719" y="5187"/>
                </a:moveTo>
                <a:lnTo>
                  <a:pt x="9610" y="8243"/>
                </a:lnTo>
                <a:lnTo>
                  <a:pt x="8633" y="8243"/>
                </a:lnTo>
                <a:lnTo>
                  <a:pt x="7026" y="5597"/>
                </a:lnTo>
                <a:cubicBezTo>
                  <a:pt x="7310" y="5503"/>
                  <a:pt x="7530" y="5377"/>
                  <a:pt x="7719" y="5187"/>
                </a:cubicBezTo>
                <a:close/>
                <a:moveTo>
                  <a:pt x="6333" y="6007"/>
                </a:moveTo>
                <a:lnTo>
                  <a:pt x="7688" y="8275"/>
                </a:lnTo>
                <a:lnTo>
                  <a:pt x="7467" y="8275"/>
                </a:lnTo>
                <a:lnTo>
                  <a:pt x="7467" y="8243"/>
                </a:lnTo>
                <a:cubicBezTo>
                  <a:pt x="7373" y="7960"/>
                  <a:pt x="7215" y="7771"/>
                  <a:pt x="6995" y="7613"/>
                </a:cubicBezTo>
                <a:cubicBezTo>
                  <a:pt x="6783" y="7462"/>
                  <a:pt x="6545" y="7391"/>
                  <a:pt x="6310" y="7391"/>
                </a:cubicBezTo>
                <a:cubicBezTo>
                  <a:pt x="5812" y="7391"/>
                  <a:pt x="5329" y="7708"/>
                  <a:pt x="5136" y="8243"/>
                </a:cubicBezTo>
                <a:lnTo>
                  <a:pt x="4947" y="8243"/>
                </a:lnTo>
                <a:lnTo>
                  <a:pt x="6333" y="6007"/>
                </a:lnTo>
                <a:close/>
                <a:moveTo>
                  <a:pt x="6274" y="8212"/>
                </a:moveTo>
                <a:cubicBezTo>
                  <a:pt x="6325" y="8212"/>
                  <a:pt x="6377" y="8222"/>
                  <a:pt x="6428" y="8243"/>
                </a:cubicBezTo>
                <a:cubicBezTo>
                  <a:pt x="6585" y="8306"/>
                  <a:pt x="6680" y="8495"/>
                  <a:pt x="6680" y="8653"/>
                </a:cubicBezTo>
                <a:cubicBezTo>
                  <a:pt x="6704" y="8901"/>
                  <a:pt x="6515" y="9071"/>
                  <a:pt x="6295" y="9071"/>
                </a:cubicBezTo>
                <a:cubicBezTo>
                  <a:pt x="6235" y="9071"/>
                  <a:pt x="6173" y="9058"/>
                  <a:pt x="6113" y="9031"/>
                </a:cubicBezTo>
                <a:cubicBezTo>
                  <a:pt x="5924" y="8968"/>
                  <a:pt x="5798" y="8716"/>
                  <a:pt x="5892" y="8495"/>
                </a:cubicBezTo>
                <a:cubicBezTo>
                  <a:pt x="5941" y="8326"/>
                  <a:pt x="6101" y="8212"/>
                  <a:pt x="6274" y="8212"/>
                </a:cubicBezTo>
                <a:close/>
                <a:moveTo>
                  <a:pt x="3435" y="9063"/>
                </a:moveTo>
                <a:lnTo>
                  <a:pt x="1891" y="11583"/>
                </a:lnTo>
                <a:cubicBezTo>
                  <a:pt x="1576" y="11205"/>
                  <a:pt x="1513" y="10606"/>
                  <a:pt x="1796" y="10165"/>
                </a:cubicBezTo>
                <a:lnTo>
                  <a:pt x="2458" y="9063"/>
                </a:lnTo>
                <a:close/>
                <a:moveTo>
                  <a:pt x="10145" y="9063"/>
                </a:moveTo>
                <a:lnTo>
                  <a:pt x="10807" y="10165"/>
                </a:lnTo>
                <a:cubicBezTo>
                  <a:pt x="11027" y="10606"/>
                  <a:pt x="10996" y="11205"/>
                  <a:pt x="10681" y="11583"/>
                </a:cubicBezTo>
                <a:lnTo>
                  <a:pt x="9169" y="9063"/>
                </a:lnTo>
                <a:close/>
                <a:moveTo>
                  <a:pt x="6256" y="1"/>
                </a:moveTo>
                <a:cubicBezTo>
                  <a:pt x="5728" y="1"/>
                  <a:pt x="5259" y="331"/>
                  <a:pt x="5104" y="871"/>
                </a:cubicBezTo>
                <a:cubicBezTo>
                  <a:pt x="5041" y="997"/>
                  <a:pt x="5041" y="1123"/>
                  <a:pt x="5041" y="1218"/>
                </a:cubicBezTo>
                <a:lnTo>
                  <a:pt x="5041" y="2069"/>
                </a:lnTo>
                <a:cubicBezTo>
                  <a:pt x="4317" y="2604"/>
                  <a:pt x="4033" y="3581"/>
                  <a:pt x="4348" y="4431"/>
                </a:cubicBezTo>
                <a:cubicBezTo>
                  <a:pt x="4002" y="4998"/>
                  <a:pt x="2836" y="6920"/>
                  <a:pt x="1985" y="8275"/>
                </a:cubicBezTo>
                <a:lnTo>
                  <a:pt x="473" y="8275"/>
                </a:lnTo>
                <a:cubicBezTo>
                  <a:pt x="284" y="8275"/>
                  <a:pt x="95" y="8432"/>
                  <a:pt x="64" y="8653"/>
                </a:cubicBezTo>
                <a:cubicBezTo>
                  <a:pt x="1" y="8874"/>
                  <a:pt x="221" y="9094"/>
                  <a:pt x="442" y="9094"/>
                </a:cubicBezTo>
                <a:lnTo>
                  <a:pt x="1418" y="9094"/>
                </a:lnTo>
                <a:lnTo>
                  <a:pt x="1009" y="9787"/>
                </a:lnTo>
                <a:cubicBezTo>
                  <a:pt x="599" y="10417"/>
                  <a:pt x="599" y="11236"/>
                  <a:pt x="946" y="11866"/>
                </a:cubicBezTo>
                <a:cubicBezTo>
                  <a:pt x="1103" y="12182"/>
                  <a:pt x="1387" y="12465"/>
                  <a:pt x="1702" y="12654"/>
                </a:cubicBezTo>
                <a:cubicBezTo>
                  <a:pt x="1761" y="12694"/>
                  <a:pt x="1827" y="12711"/>
                  <a:pt x="1893" y="12711"/>
                </a:cubicBezTo>
                <a:cubicBezTo>
                  <a:pt x="2037" y="12711"/>
                  <a:pt x="2182" y="12626"/>
                  <a:pt x="2269" y="12497"/>
                </a:cubicBezTo>
                <a:lnTo>
                  <a:pt x="4348" y="9094"/>
                </a:lnTo>
                <a:lnTo>
                  <a:pt x="5041" y="9094"/>
                </a:lnTo>
                <a:cubicBezTo>
                  <a:pt x="5167" y="9504"/>
                  <a:pt x="5482" y="9787"/>
                  <a:pt x="5829" y="9882"/>
                </a:cubicBezTo>
                <a:cubicBezTo>
                  <a:pt x="5961" y="9928"/>
                  <a:pt x="6096" y="9950"/>
                  <a:pt x="6227" y="9950"/>
                </a:cubicBezTo>
                <a:cubicBezTo>
                  <a:pt x="6628" y="9950"/>
                  <a:pt x="7002" y="9749"/>
                  <a:pt x="7215" y="9441"/>
                </a:cubicBezTo>
                <a:cubicBezTo>
                  <a:pt x="7310" y="9346"/>
                  <a:pt x="7373" y="9189"/>
                  <a:pt x="7373" y="9189"/>
                </a:cubicBezTo>
                <a:lnTo>
                  <a:pt x="8097" y="9189"/>
                </a:lnTo>
                <a:lnTo>
                  <a:pt x="10145" y="12528"/>
                </a:lnTo>
                <a:cubicBezTo>
                  <a:pt x="10207" y="12673"/>
                  <a:pt x="10337" y="12750"/>
                  <a:pt x="10473" y="12750"/>
                </a:cubicBezTo>
                <a:cubicBezTo>
                  <a:pt x="10544" y="12750"/>
                  <a:pt x="10616" y="12729"/>
                  <a:pt x="10681" y="12686"/>
                </a:cubicBezTo>
                <a:cubicBezTo>
                  <a:pt x="11657" y="12119"/>
                  <a:pt x="11972" y="10795"/>
                  <a:pt x="11405" y="9850"/>
                </a:cubicBezTo>
                <a:lnTo>
                  <a:pt x="10996" y="9189"/>
                </a:lnTo>
                <a:lnTo>
                  <a:pt x="12288" y="9189"/>
                </a:lnTo>
                <a:cubicBezTo>
                  <a:pt x="12508" y="9189"/>
                  <a:pt x="12697" y="9031"/>
                  <a:pt x="12729" y="8842"/>
                </a:cubicBezTo>
                <a:cubicBezTo>
                  <a:pt x="12855" y="8432"/>
                  <a:pt x="12666" y="8243"/>
                  <a:pt x="12382" y="8243"/>
                </a:cubicBezTo>
                <a:lnTo>
                  <a:pt x="10555" y="8243"/>
                </a:lnTo>
                <a:lnTo>
                  <a:pt x="8192" y="4368"/>
                </a:lnTo>
                <a:cubicBezTo>
                  <a:pt x="8507" y="3549"/>
                  <a:pt x="8255" y="2573"/>
                  <a:pt x="7499" y="2005"/>
                </a:cubicBezTo>
                <a:lnTo>
                  <a:pt x="7499" y="1218"/>
                </a:lnTo>
                <a:cubicBezTo>
                  <a:pt x="7499" y="682"/>
                  <a:pt x="7152" y="210"/>
                  <a:pt x="6617" y="52"/>
                </a:cubicBezTo>
                <a:cubicBezTo>
                  <a:pt x="6495" y="18"/>
                  <a:pt x="6374" y="1"/>
                  <a:pt x="6256"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000"/>
                                        <p:tgtEl>
                                          <p:spTgt spid="133"/>
                                        </p:tgtEl>
                                      </p:cBhvr>
                                    </p:animEffect>
                                  </p:childTnLst>
                                </p:cTn>
                              </p:par>
                              <p:par>
                                <p:cTn fill="hold" nodeType="with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1000"/>
                                        <p:tgtEl>
                                          <p:spTgt spid="134"/>
                                        </p:tgtEl>
                                      </p:cBhvr>
                                    </p:animEffect>
                                  </p:childTnLst>
                                </p:cTn>
                              </p:par>
                              <p:par>
                                <p:cTn fill="hold" nodeType="with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par>
                                <p:cTn fill="hold" nodeType="with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000"/>
                                        <p:tgtEl>
                                          <p:spTgt spid="137"/>
                                        </p:tgtEl>
                                      </p:cBhvr>
                                    </p:animEffect>
                                  </p:childTnLst>
                                </p:cTn>
                              </p:par>
                              <p:par>
                                <p:cTn fill="hold" nodeType="with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par>
                                <p:cTn fill="hold" nodeType="with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par>
                                <p:cTn fill="hold" nodeType="with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par>
                                <p:cTn fill="hold" nodeType="with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49" name="Shape 149"/>
        <p:cNvGrpSpPr/>
        <p:nvPr/>
      </p:nvGrpSpPr>
      <p:grpSpPr>
        <a:xfrm>
          <a:off x="0" y="0"/>
          <a:ext cx="0" cy="0"/>
          <a:chOff x="0" y="0"/>
          <a:chExt cx="0" cy="0"/>
        </a:xfrm>
      </p:grpSpPr>
      <p:sp>
        <p:nvSpPr>
          <p:cNvPr id="150" name="Google Shape;150;p18"/>
          <p:cNvSpPr/>
          <p:nvPr/>
        </p:nvSpPr>
        <p:spPr>
          <a:xfrm>
            <a:off x="0" y="0"/>
            <a:ext cx="9144000" cy="5143500"/>
          </a:xfrm>
          <a:prstGeom prst="rect">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8"/>
          <p:cNvSpPr/>
          <p:nvPr/>
        </p:nvSpPr>
        <p:spPr>
          <a:xfrm>
            <a:off x="800910" y="1068773"/>
            <a:ext cx="3006177" cy="3005949"/>
          </a:xfrm>
          <a:custGeom>
            <a:rect b="b" l="l" r="r" t="t"/>
            <a:pathLst>
              <a:path extrusionOk="0" h="9090" w="9090">
                <a:moveTo>
                  <a:pt x="4543" y="1"/>
                </a:moveTo>
                <a:cubicBezTo>
                  <a:pt x="2034" y="1"/>
                  <a:pt x="1" y="2034"/>
                  <a:pt x="1" y="4548"/>
                </a:cubicBezTo>
                <a:cubicBezTo>
                  <a:pt x="1" y="7056"/>
                  <a:pt x="2034" y="9089"/>
                  <a:pt x="4543" y="9089"/>
                </a:cubicBezTo>
                <a:cubicBezTo>
                  <a:pt x="7055" y="9089"/>
                  <a:pt x="9089" y="7056"/>
                  <a:pt x="9089" y="4548"/>
                </a:cubicBezTo>
                <a:cubicBezTo>
                  <a:pt x="9089" y="2034"/>
                  <a:pt x="7055" y="1"/>
                  <a:pt x="45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8"/>
          <p:cNvSpPr txBox="1"/>
          <p:nvPr/>
        </p:nvSpPr>
        <p:spPr>
          <a:xfrm>
            <a:off x="98750" y="260325"/>
            <a:ext cx="4353600" cy="47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000">
                <a:solidFill>
                  <a:srgbClr val="FFFFFF"/>
                </a:solidFill>
                <a:latin typeface="Anton"/>
                <a:ea typeface="Anton"/>
                <a:cs typeface="Anton"/>
                <a:sym typeface="Anton"/>
              </a:rPr>
              <a:t>Population Equilibrium</a:t>
            </a:r>
            <a:endParaRPr sz="3000">
              <a:solidFill>
                <a:srgbClr val="FFFFFF"/>
              </a:solidFill>
              <a:latin typeface="Anton"/>
              <a:ea typeface="Anton"/>
              <a:cs typeface="Anton"/>
              <a:sym typeface="Anton"/>
            </a:endParaRPr>
          </a:p>
        </p:txBody>
      </p:sp>
      <p:sp>
        <p:nvSpPr>
          <p:cNvPr id="153" name="Google Shape;153;p18"/>
          <p:cNvSpPr/>
          <p:nvPr/>
        </p:nvSpPr>
        <p:spPr>
          <a:xfrm rot="-5400000">
            <a:off x="4385750" y="4563725"/>
            <a:ext cx="303900" cy="188700"/>
          </a:xfrm>
          <a:prstGeom prst="triangle">
            <a:avLst>
              <a:gd fmla="val 50000" name="adj"/>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4" name="Google Shape;154;p18"/>
          <p:cNvSpPr/>
          <p:nvPr/>
        </p:nvSpPr>
        <p:spPr>
          <a:xfrm>
            <a:off x="4632600" y="0"/>
            <a:ext cx="4497900" cy="5143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8"/>
          <p:cNvSpPr txBox="1"/>
          <p:nvPr/>
        </p:nvSpPr>
        <p:spPr>
          <a:xfrm>
            <a:off x="4730400" y="4506100"/>
            <a:ext cx="4353600" cy="47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000">
                <a:solidFill>
                  <a:srgbClr val="448C79"/>
                </a:solidFill>
                <a:latin typeface="Anton"/>
                <a:ea typeface="Anton"/>
                <a:cs typeface="Anton"/>
                <a:sym typeface="Anton"/>
              </a:rPr>
              <a:t>Carrying Capacity</a:t>
            </a:r>
            <a:endParaRPr sz="3000">
              <a:solidFill>
                <a:srgbClr val="448C79"/>
              </a:solidFill>
              <a:latin typeface="Anton"/>
              <a:ea typeface="Anton"/>
              <a:cs typeface="Anton"/>
              <a:sym typeface="Anton"/>
            </a:endParaRPr>
          </a:p>
        </p:txBody>
      </p:sp>
      <p:pic>
        <p:nvPicPr>
          <p:cNvPr id="156" name="Google Shape;156;p18"/>
          <p:cNvPicPr preferRelativeResize="0"/>
          <p:nvPr/>
        </p:nvPicPr>
        <p:blipFill rotWithShape="1">
          <a:blip r:embed="rId3">
            <a:alphaModFix/>
          </a:blip>
          <a:srcRect b="0" l="16624" r="0" t="0"/>
          <a:stretch/>
        </p:blipFill>
        <p:spPr>
          <a:xfrm>
            <a:off x="1348712" y="1734763"/>
            <a:ext cx="1853675" cy="1673975"/>
          </a:xfrm>
          <a:prstGeom prst="rect">
            <a:avLst/>
          </a:prstGeom>
          <a:noFill/>
          <a:ln>
            <a:noFill/>
          </a:ln>
        </p:spPr>
      </p:pic>
      <p:pic>
        <p:nvPicPr>
          <p:cNvPr id="157" name="Google Shape;157;p18"/>
          <p:cNvPicPr preferRelativeResize="0"/>
          <p:nvPr/>
        </p:nvPicPr>
        <p:blipFill rotWithShape="1">
          <a:blip r:embed="rId4">
            <a:alphaModFix/>
          </a:blip>
          <a:srcRect b="0" l="15139" r="0" t="0"/>
          <a:stretch/>
        </p:blipFill>
        <p:spPr>
          <a:xfrm>
            <a:off x="1332188" y="1734750"/>
            <a:ext cx="1886717" cy="1673975"/>
          </a:xfrm>
          <a:prstGeom prst="rect">
            <a:avLst/>
          </a:prstGeom>
          <a:noFill/>
          <a:ln>
            <a:noFill/>
          </a:ln>
        </p:spPr>
      </p:pic>
      <p:pic>
        <p:nvPicPr>
          <p:cNvPr id="158" name="Google Shape;158;p18"/>
          <p:cNvPicPr preferRelativeResize="0"/>
          <p:nvPr/>
        </p:nvPicPr>
        <p:blipFill rotWithShape="1">
          <a:blip r:embed="rId3">
            <a:alphaModFix/>
          </a:blip>
          <a:srcRect b="0" l="16624" r="0" t="0"/>
          <a:stretch/>
        </p:blipFill>
        <p:spPr>
          <a:xfrm>
            <a:off x="1348712" y="1734763"/>
            <a:ext cx="1853675" cy="1673975"/>
          </a:xfrm>
          <a:prstGeom prst="rect">
            <a:avLst/>
          </a:prstGeom>
          <a:noFill/>
          <a:ln>
            <a:noFill/>
          </a:ln>
        </p:spPr>
      </p:pic>
      <p:pic>
        <p:nvPicPr>
          <p:cNvPr id="159" name="Google Shape;159;p18"/>
          <p:cNvPicPr preferRelativeResize="0"/>
          <p:nvPr/>
        </p:nvPicPr>
        <p:blipFill rotWithShape="1">
          <a:blip r:embed="rId5">
            <a:alphaModFix/>
          </a:blip>
          <a:srcRect b="0" l="14493" r="0" t="0"/>
          <a:stretch/>
        </p:blipFill>
        <p:spPr>
          <a:xfrm>
            <a:off x="5826823" y="1643050"/>
            <a:ext cx="2109450" cy="1857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53"/>
                                        </p:tgtEl>
                                        <p:attrNameLst>
                                          <p:attrName>style.visibility</p:attrName>
                                        </p:attrNameLst>
                                      </p:cBhvr>
                                      <p:to>
                                        <p:strVal val="visible"/>
                                      </p:to>
                                    </p:set>
                                    <p:anim calcmode="lin" valueType="num">
                                      <p:cBhvr additive="base">
                                        <p:cTn dur="1000"/>
                                        <p:tgtEl>
                                          <p:spTgt spid="15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54"/>
                                        </p:tgtEl>
                                        <p:attrNameLst>
                                          <p:attrName>style.visibility</p:attrName>
                                        </p:attrNameLst>
                                      </p:cBhvr>
                                      <p:to>
                                        <p:strVal val="visible"/>
                                      </p:to>
                                    </p:set>
                                    <p:anim calcmode="lin" valueType="num">
                                      <p:cBhvr additive="base">
                                        <p:cTn dur="1000"/>
                                        <p:tgtEl>
                                          <p:spTgt spid="15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55"/>
                                        </p:tgtEl>
                                        <p:attrNameLst>
                                          <p:attrName>style.visibility</p:attrName>
                                        </p:attrNameLst>
                                      </p:cBhvr>
                                      <p:to>
                                        <p:strVal val="visible"/>
                                      </p:to>
                                    </p:set>
                                    <p:anim calcmode="lin" valueType="num">
                                      <p:cBhvr additive="base">
                                        <p:cTn dur="1000"/>
                                        <p:tgtEl>
                                          <p:spTgt spid="15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59"/>
                                        </p:tgtEl>
                                        <p:attrNameLst>
                                          <p:attrName>style.visibility</p:attrName>
                                        </p:attrNameLst>
                                      </p:cBhvr>
                                      <p:to>
                                        <p:strVal val="visible"/>
                                      </p:to>
                                    </p:set>
                                    <p:anim calcmode="lin" valueType="num">
                                      <p:cBhvr additive="base">
                                        <p:cTn dur="1000"/>
                                        <p:tgtEl>
                                          <p:spTgt spid="15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63" name="Shape 163"/>
        <p:cNvGrpSpPr/>
        <p:nvPr/>
      </p:nvGrpSpPr>
      <p:grpSpPr>
        <a:xfrm>
          <a:off x="0" y="0"/>
          <a:ext cx="0" cy="0"/>
          <a:chOff x="0" y="0"/>
          <a:chExt cx="0" cy="0"/>
        </a:xfrm>
      </p:grpSpPr>
      <p:sp>
        <p:nvSpPr>
          <p:cNvPr id="164" name="Google Shape;164;p19"/>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General Assumptions</a:t>
            </a:r>
            <a:endParaRPr/>
          </a:p>
        </p:txBody>
      </p:sp>
      <p:sp>
        <p:nvSpPr>
          <p:cNvPr id="165" name="Google Shape;165;p19"/>
          <p:cNvSpPr txBox="1"/>
          <p:nvPr>
            <p:ph idx="1" type="subTitle"/>
          </p:nvPr>
        </p:nvSpPr>
        <p:spPr>
          <a:xfrm>
            <a:off x="5120025" y="3171500"/>
            <a:ext cx="2086200" cy="57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Data time spread is </a:t>
            </a:r>
            <a:r>
              <a:rPr lang="es" sz="1800"/>
              <a:t>negligible</a:t>
            </a:r>
            <a:r>
              <a:rPr lang="es" sz="1800"/>
              <a:t> </a:t>
            </a:r>
            <a:endParaRPr sz="1800"/>
          </a:p>
        </p:txBody>
      </p:sp>
      <p:sp>
        <p:nvSpPr>
          <p:cNvPr id="166" name="Google Shape;166;p19"/>
          <p:cNvSpPr txBox="1"/>
          <p:nvPr>
            <p:ph idx="4" type="subTitle"/>
          </p:nvPr>
        </p:nvSpPr>
        <p:spPr>
          <a:xfrm>
            <a:off x="1798900" y="3171500"/>
            <a:ext cx="2086200" cy="57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Trade of resources</a:t>
            </a:r>
            <a:endParaRPr sz="1800"/>
          </a:p>
        </p:txBody>
      </p:sp>
      <p:sp>
        <p:nvSpPr>
          <p:cNvPr id="167" name="Google Shape;167;p19"/>
          <p:cNvSpPr/>
          <p:nvPr/>
        </p:nvSpPr>
        <p:spPr>
          <a:xfrm>
            <a:off x="5522178" y="1593860"/>
            <a:ext cx="1281895" cy="1281826"/>
          </a:xfrm>
          <a:custGeom>
            <a:rect b="b" l="l" r="r" t="t"/>
            <a:pathLst>
              <a:path extrusionOk="0" h="9090" w="9090">
                <a:moveTo>
                  <a:pt x="4543" y="1"/>
                </a:moveTo>
                <a:cubicBezTo>
                  <a:pt x="2034" y="1"/>
                  <a:pt x="1" y="2034"/>
                  <a:pt x="1" y="4548"/>
                </a:cubicBezTo>
                <a:cubicBezTo>
                  <a:pt x="1" y="7056"/>
                  <a:pt x="2034" y="9089"/>
                  <a:pt x="4543" y="9089"/>
                </a:cubicBezTo>
                <a:cubicBezTo>
                  <a:pt x="7055" y="9089"/>
                  <a:pt x="9089" y="7056"/>
                  <a:pt x="9089" y="4548"/>
                </a:cubicBezTo>
                <a:cubicBezTo>
                  <a:pt x="9089" y="2034"/>
                  <a:pt x="7055" y="1"/>
                  <a:pt x="454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9"/>
          <p:cNvSpPr/>
          <p:nvPr/>
        </p:nvSpPr>
        <p:spPr>
          <a:xfrm>
            <a:off x="2201053" y="1593860"/>
            <a:ext cx="1281895" cy="1281826"/>
          </a:xfrm>
          <a:custGeom>
            <a:rect b="b" l="l" r="r" t="t"/>
            <a:pathLst>
              <a:path extrusionOk="0" h="9090" w="9090">
                <a:moveTo>
                  <a:pt x="4543" y="1"/>
                </a:moveTo>
                <a:cubicBezTo>
                  <a:pt x="2034" y="1"/>
                  <a:pt x="1" y="2034"/>
                  <a:pt x="1" y="4548"/>
                </a:cubicBezTo>
                <a:cubicBezTo>
                  <a:pt x="1" y="7056"/>
                  <a:pt x="2034" y="9089"/>
                  <a:pt x="4543" y="9089"/>
                </a:cubicBezTo>
                <a:cubicBezTo>
                  <a:pt x="7055" y="9089"/>
                  <a:pt x="9089" y="7056"/>
                  <a:pt x="9089" y="4548"/>
                </a:cubicBezTo>
                <a:cubicBezTo>
                  <a:pt x="9089" y="2034"/>
                  <a:pt x="7055" y="1"/>
                  <a:pt x="4543"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9"/>
          <p:cNvSpPr/>
          <p:nvPr/>
        </p:nvSpPr>
        <p:spPr>
          <a:xfrm>
            <a:off x="5803890" y="1875489"/>
            <a:ext cx="718472" cy="718561"/>
          </a:xfrm>
          <a:custGeom>
            <a:rect b="b" l="l" r="r" t="t"/>
            <a:pathLst>
              <a:path extrusionOk="0" h="12441" w="1244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nvGrpSpPr>
          <p:cNvPr id="170" name="Google Shape;170;p19"/>
          <p:cNvGrpSpPr/>
          <p:nvPr/>
        </p:nvGrpSpPr>
        <p:grpSpPr>
          <a:xfrm>
            <a:off x="2423447" y="1833114"/>
            <a:ext cx="837120" cy="803275"/>
            <a:chOff x="-62890750" y="2296300"/>
            <a:chExt cx="330825" cy="317450"/>
          </a:xfrm>
        </p:grpSpPr>
        <p:sp>
          <p:nvSpPr>
            <p:cNvPr id="171" name="Google Shape;171;p19"/>
            <p:cNvSpPr/>
            <p:nvPr/>
          </p:nvSpPr>
          <p:spPr>
            <a:xfrm>
              <a:off x="-62890750" y="2296300"/>
              <a:ext cx="313500" cy="195375"/>
            </a:xfrm>
            <a:custGeom>
              <a:rect b="b" l="l" r="r" t="t"/>
              <a:pathLst>
                <a:path extrusionOk="0" h="7815" w="12540">
                  <a:moveTo>
                    <a:pt x="11437" y="2080"/>
                  </a:moveTo>
                  <a:lnTo>
                    <a:pt x="11658" y="2931"/>
                  </a:lnTo>
                  <a:lnTo>
                    <a:pt x="10776" y="2742"/>
                  </a:lnTo>
                  <a:lnTo>
                    <a:pt x="11437" y="2080"/>
                  </a:lnTo>
                  <a:close/>
                  <a:moveTo>
                    <a:pt x="6617" y="1"/>
                  </a:moveTo>
                  <a:cubicBezTo>
                    <a:pt x="4916" y="1"/>
                    <a:pt x="3340" y="662"/>
                    <a:pt x="2112" y="1828"/>
                  </a:cubicBezTo>
                  <a:cubicBezTo>
                    <a:pt x="663" y="3277"/>
                    <a:pt x="1" y="5420"/>
                    <a:pt x="379" y="7467"/>
                  </a:cubicBezTo>
                  <a:cubicBezTo>
                    <a:pt x="442" y="7656"/>
                    <a:pt x="568" y="7814"/>
                    <a:pt x="789" y="7814"/>
                  </a:cubicBezTo>
                  <a:lnTo>
                    <a:pt x="852" y="7814"/>
                  </a:lnTo>
                  <a:cubicBezTo>
                    <a:pt x="1104" y="7783"/>
                    <a:pt x="1198" y="7562"/>
                    <a:pt x="1167" y="7341"/>
                  </a:cubicBezTo>
                  <a:cubicBezTo>
                    <a:pt x="852" y="5577"/>
                    <a:pt x="1419" y="3718"/>
                    <a:pt x="2710" y="2458"/>
                  </a:cubicBezTo>
                  <a:cubicBezTo>
                    <a:pt x="3719" y="1450"/>
                    <a:pt x="5136" y="851"/>
                    <a:pt x="6617" y="851"/>
                  </a:cubicBezTo>
                  <a:cubicBezTo>
                    <a:pt x="7940" y="851"/>
                    <a:pt x="9200" y="1324"/>
                    <a:pt x="10177" y="2206"/>
                  </a:cubicBezTo>
                  <a:lnTo>
                    <a:pt x="9610" y="2773"/>
                  </a:lnTo>
                  <a:cubicBezTo>
                    <a:pt x="9484" y="2899"/>
                    <a:pt x="9452" y="3057"/>
                    <a:pt x="9484" y="3183"/>
                  </a:cubicBezTo>
                  <a:cubicBezTo>
                    <a:pt x="9515" y="3340"/>
                    <a:pt x="9641" y="3403"/>
                    <a:pt x="9799" y="3466"/>
                  </a:cubicBezTo>
                  <a:lnTo>
                    <a:pt x="12036" y="3939"/>
                  </a:lnTo>
                  <a:lnTo>
                    <a:pt x="12130" y="3939"/>
                  </a:lnTo>
                  <a:cubicBezTo>
                    <a:pt x="12225" y="3939"/>
                    <a:pt x="12319" y="3876"/>
                    <a:pt x="12382" y="3813"/>
                  </a:cubicBezTo>
                  <a:cubicBezTo>
                    <a:pt x="12508" y="3687"/>
                    <a:pt x="12540" y="3561"/>
                    <a:pt x="12508" y="3403"/>
                  </a:cubicBezTo>
                  <a:lnTo>
                    <a:pt x="12036" y="1167"/>
                  </a:lnTo>
                  <a:cubicBezTo>
                    <a:pt x="12004" y="1009"/>
                    <a:pt x="11878" y="883"/>
                    <a:pt x="11752" y="851"/>
                  </a:cubicBezTo>
                  <a:cubicBezTo>
                    <a:pt x="11715" y="844"/>
                    <a:pt x="11678" y="840"/>
                    <a:pt x="11642" y="840"/>
                  </a:cubicBezTo>
                  <a:cubicBezTo>
                    <a:pt x="11526" y="840"/>
                    <a:pt x="11422" y="881"/>
                    <a:pt x="11374" y="977"/>
                  </a:cubicBezTo>
                  <a:lnTo>
                    <a:pt x="10776" y="1576"/>
                  </a:lnTo>
                  <a:cubicBezTo>
                    <a:pt x="9641" y="536"/>
                    <a:pt x="8129" y="1"/>
                    <a:pt x="661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9"/>
            <p:cNvSpPr/>
            <p:nvPr/>
          </p:nvSpPr>
          <p:spPr>
            <a:xfrm>
              <a:off x="-62874975" y="2417475"/>
              <a:ext cx="315050" cy="196275"/>
            </a:xfrm>
            <a:custGeom>
              <a:rect b="b" l="l" r="r" t="t"/>
              <a:pathLst>
                <a:path extrusionOk="0" h="7851" w="12602">
                  <a:moveTo>
                    <a:pt x="977" y="4857"/>
                  </a:moveTo>
                  <a:lnTo>
                    <a:pt x="1827" y="5078"/>
                  </a:lnTo>
                  <a:lnTo>
                    <a:pt x="1166" y="5739"/>
                  </a:lnTo>
                  <a:lnTo>
                    <a:pt x="977" y="4857"/>
                  </a:lnTo>
                  <a:close/>
                  <a:moveTo>
                    <a:pt x="11779" y="1"/>
                  </a:moveTo>
                  <a:cubicBezTo>
                    <a:pt x="11759" y="1"/>
                    <a:pt x="11739" y="2"/>
                    <a:pt x="11720" y="6"/>
                  </a:cubicBezTo>
                  <a:cubicBezTo>
                    <a:pt x="11499" y="69"/>
                    <a:pt x="11373" y="289"/>
                    <a:pt x="11405" y="478"/>
                  </a:cubicBezTo>
                  <a:cubicBezTo>
                    <a:pt x="11720" y="2274"/>
                    <a:pt x="11184" y="4101"/>
                    <a:pt x="9861" y="5361"/>
                  </a:cubicBezTo>
                  <a:cubicBezTo>
                    <a:pt x="8853" y="6401"/>
                    <a:pt x="7435" y="7000"/>
                    <a:pt x="5986" y="7000"/>
                  </a:cubicBezTo>
                  <a:cubicBezTo>
                    <a:pt x="4631" y="7000"/>
                    <a:pt x="3371" y="6527"/>
                    <a:pt x="2394" y="5645"/>
                  </a:cubicBezTo>
                  <a:lnTo>
                    <a:pt x="2993" y="5046"/>
                  </a:lnTo>
                  <a:cubicBezTo>
                    <a:pt x="3088" y="4952"/>
                    <a:pt x="3151" y="4794"/>
                    <a:pt x="3088" y="4668"/>
                  </a:cubicBezTo>
                  <a:cubicBezTo>
                    <a:pt x="3056" y="4511"/>
                    <a:pt x="2962" y="4416"/>
                    <a:pt x="2772" y="4385"/>
                  </a:cubicBezTo>
                  <a:lnTo>
                    <a:pt x="536" y="3912"/>
                  </a:lnTo>
                  <a:cubicBezTo>
                    <a:pt x="506" y="3905"/>
                    <a:pt x="476" y="3901"/>
                    <a:pt x="446" y="3901"/>
                  </a:cubicBezTo>
                  <a:cubicBezTo>
                    <a:pt x="350" y="3901"/>
                    <a:pt x="254" y="3942"/>
                    <a:pt x="158" y="4038"/>
                  </a:cubicBezTo>
                  <a:cubicBezTo>
                    <a:pt x="32" y="4164"/>
                    <a:pt x="0" y="4290"/>
                    <a:pt x="32" y="4448"/>
                  </a:cubicBezTo>
                  <a:lnTo>
                    <a:pt x="504" y="6685"/>
                  </a:lnTo>
                  <a:cubicBezTo>
                    <a:pt x="536" y="6842"/>
                    <a:pt x="662" y="6937"/>
                    <a:pt x="788" y="7000"/>
                  </a:cubicBezTo>
                  <a:lnTo>
                    <a:pt x="882" y="7000"/>
                  </a:lnTo>
                  <a:cubicBezTo>
                    <a:pt x="1008" y="7000"/>
                    <a:pt x="1103" y="6968"/>
                    <a:pt x="1166" y="6874"/>
                  </a:cubicBezTo>
                  <a:lnTo>
                    <a:pt x="1764" y="6275"/>
                  </a:lnTo>
                  <a:cubicBezTo>
                    <a:pt x="2899" y="7315"/>
                    <a:pt x="4411" y="7850"/>
                    <a:pt x="5923" y="7850"/>
                  </a:cubicBezTo>
                  <a:cubicBezTo>
                    <a:pt x="7624" y="7850"/>
                    <a:pt x="9200" y="7189"/>
                    <a:pt x="10428" y="6023"/>
                  </a:cubicBezTo>
                  <a:cubicBezTo>
                    <a:pt x="11909" y="4511"/>
                    <a:pt x="12602" y="2400"/>
                    <a:pt x="12192" y="321"/>
                  </a:cubicBezTo>
                  <a:cubicBezTo>
                    <a:pt x="12164" y="123"/>
                    <a:pt x="11958" y="1"/>
                    <a:pt x="11779"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9"/>
            <p:cNvSpPr/>
            <p:nvPr/>
          </p:nvSpPr>
          <p:spPr>
            <a:xfrm>
              <a:off x="-62822225" y="2357750"/>
              <a:ext cx="193000" cy="192975"/>
            </a:xfrm>
            <a:custGeom>
              <a:rect b="b" l="l" r="r" t="t"/>
              <a:pathLst>
                <a:path extrusionOk="0" h="7719" w="7720">
                  <a:moveTo>
                    <a:pt x="2238" y="1323"/>
                  </a:moveTo>
                  <a:lnTo>
                    <a:pt x="2238" y="1323"/>
                  </a:lnTo>
                  <a:cubicBezTo>
                    <a:pt x="2143" y="1544"/>
                    <a:pt x="2049" y="1827"/>
                    <a:pt x="1986" y="2111"/>
                  </a:cubicBezTo>
                  <a:lnTo>
                    <a:pt x="1419" y="2111"/>
                  </a:lnTo>
                  <a:cubicBezTo>
                    <a:pt x="1671" y="1796"/>
                    <a:pt x="1923" y="1512"/>
                    <a:pt x="2238" y="1323"/>
                  </a:cubicBezTo>
                  <a:close/>
                  <a:moveTo>
                    <a:pt x="3466" y="1040"/>
                  </a:moveTo>
                  <a:lnTo>
                    <a:pt x="3466" y="2111"/>
                  </a:lnTo>
                  <a:lnTo>
                    <a:pt x="2836" y="2111"/>
                  </a:lnTo>
                  <a:cubicBezTo>
                    <a:pt x="2994" y="1575"/>
                    <a:pt x="3246" y="1229"/>
                    <a:pt x="3466" y="1040"/>
                  </a:cubicBezTo>
                  <a:close/>
                  <a:moveTo>
                    <a:pt x="4254" y="1040"/>
                  </a:moveTo>
                  <a:cubicBezTo>
                    <a:pt x="4538" y="1229"/>
                    <a:pt x="4727" y="1575"/>
                    <a:pt x="4884" y="2111"/>
                  </a:cubicBezTo>
                  <a:lnTo>
                    <a:pt x="4254" y="2111"/>
                  </a:lnTo>
                  <a:lnTo>
                    <a:pt x="4254" y="1040"/>
                  </a:lnTo>
                  <a:close/>
                  <a:moveTo>
                    <a:pt x="5483" y="1323"/>
                  </a:moveTo>
                  <a:lnTo>
                    <a:pt x="5483" y="1323"/>
                  </a:lnTo>
                  <a:cubicBezTo>
                    <a:pt x="5798" y="1512"/>
                    <a:pt x="6081" y="1796"/>
                    <a:pt x="6302" y="2111"/>
                  </a:cubicBezTo>
                  <a:lnTo>
                    <a:pt x="5766" y="2111"/>
                  </a:lnTo>
                  <a:cubicBezTo>
                    <a:pt x="5672" y="1827"/>
                    <a:pt x="5609" y="1544"/>
                    <a:pt x="5483" y="1323"/>
                  </a:cubicBezTo>
                  <a:close/>
                  <a:moveTo>
                    <a:pt x="1765" y="2930"/>
                  </a:moveTo>
                  <a:cubicBezTo>
                    <a:pt x="1734" y="3245"/>
                    <a:pt x="1702" y="3560"/>
                    <a:pt x="1702" y="3875"/>
                  </a:cubicBezTo>
                  <a:cubicBezTo>
                    <a:pt x="1702" y="4190"/>
                    <a:pt x="1734" y="4537"/>
                    <a:pt x="1765" y="4820"/>
                  </a:cubicBezTo>
                  <a:lnTo>
                    <a:pt x="978" y="4820"/>
                  </a:lnTo>
                  <a:cubicBezTo>
                    <a:pt x="883" y="4537"/>
                    <a:pt x="820" y="4222"/>
                    <a:pt x="820" y="3875"/>
                  </a:cubicBezTo>
                  <a:cubicBezTo>
                    <a:pt x="820" y="3497"/>
                    <a:pt x="883" y="3214"/>
                    <a:pt x="978" y="2930"/>
                  </a:cubicBezTo>
                  <a:close/>
                  <a:moveTo>
                    <a:pt x="5136" y="2930"/>
                  </a:moveTo>
                  <a:cubicBezTo>
                    <a:pt x="5168" y="3245"/>
                    <a:pt x="5199" y="3560"/>
                    <a:pt x="5199" y="3875"/>
                  </a:cubicBezTo>
                  <a:cubicBezTo>
                    <a:pt x="5199" y="4222"/>
                    <a:pt x="5168" y="4537"/>
                    <a:pt x="5136" y="4820"/>
                  </a:cubicBezTo>
                  <a:lnTo>
                    <a:pt x="4286" y="4820"/>
                  </a:lnTo>
                  <a:lnTo>
                    <a:pt x="4286" y="2930"/>
                  </a:lnTo>
                  <a:close/>
                  <a:moveTo>
                    <a:pt x="6743" y="2930"/>
                  </a:moveTo>
                  <a:cubicBezTo>
                    <a:pt x="6869" y="3245"/>
                    <a:pt x="6900" y="3560"/>
                    <a:pt x="6900" y="3875"/>
                  </a:cubicBezTo>
                  <a:cubicBezTo>
                    <a:pt x="6900" y="4222"/>
                    <a:pt x="6869" y="4537"/>
                    <a:pt x="6743" y="4820"/>
                  </a:cubicBezTo>
                  <a:lnTo>
                    <a:pt x="5955" y="4820"/>
                  </a:lnTo>
                  <a:cubicBezTo>
                    <a:pt x="5987" y="4505"/>
                    <a:pt x="6018" y="4190"/>
                    <a:pt x="6018" y="3875"/>
                  </a:cubicBezTo>
                  <a:cubicBezTo>
                    <a:pt x="6018" y="3560"/>
                    <a:pt x="5987" y="3214"/>
                    <a:pt x="5955" y="2930"/>
                  </a:cubicBezTo>
                  <a:close/>
                  <a:moveTo>
                    <a:pt x="3466" y="2930"/>
                  </a:moveTo>
                  <a:lnTo>
                    <a:pt x="3466" y="4852"/>
                  </a:lnTo>
                  <a:lnTo>
                    <a:pt x="2647" y="4852"/>
                  </a:lnTo>
                  <a:cubicBezTo>
                    <a:pt x="2553" y="4537"/>
                    <a:pt x="2553" y="4222"/>
                    <a:pt x="2553" y="3875"/>
                  </a:cubicBezTo>
                  <a:cubicBezTo>
                    <a:pt x="2553" y="3497"/>
                    <a:pt x="2616" y="3214"/>
                    <a:pt x="2647" y="2930"/>
                  </a:cubicBezTo>
                  <a:close/>
                  <a:moveTo>
                    <a:pt x="6302" y="5640"/>
                  </a:moveTo>
                  <a:cubicBezTo>
                    <a:pt x="6081" y="5955"/>
                    <a:pt x="5798" y="6238"/>
                    <a:pt x="5483" y="6427"/>
                  </a:cubicBezTo>
                  <a:cubicBezTo>
                    <a:pt x="5609" y="6207"/>
                    <a:pt x="5672" y="5923"/>
                    <a:pt x="5766" y="5640"/>
                  </a:cubicBezTo>
                  <a:close/>
                  <a:moveTo>
                    <a:pt x="1986" y="5671"/>
                  </a:moveTo>
                  <a:cubicBezTo>
                    <a:pt x="2049" y="5955"/>
                    <a:pt x="2143" y="6238"/>
                    <a:pt x="2238" y="6459"/>
                  </a:cubicBezTo>
                  <a:cubicBezTo>
                    <a:pt x="1923" y="6238"/>
                    <a:pt x="1671" y="5955"/>
                    <a:pt x="1419" y="5671"/>
                  </a:cubicBezTo>
                  <a:close/>
                  <a:moveTo>
                    <a:pt x="4916" y="5640"/>
                  </a:moveTo>
                  <a:cubicBezTo>
                    <a:pt x="4727" y="6144"/>
                    <a:pt x="4538" y="6522"/>
                    <a:pt x="4286" y="6711"/>
                  </a:cubicBezTo>
                  <a:lnTo>
                    <a:pt x="4286" y="5640"/>
                  </a:lnTo>
                  <a:close/>
                  <a:moveTo>
                    <a:pt x="3466" y="5671"/>
                  </a:moveTo>
                  <a:lnTo>
                    <a:pt x="3466" y="6742"/>
                  </a:lnTo>
                  <a:cubicBezTo>
                    <a:pt x="3246" y="6553"/>
                    <a:pt x="2994" y="6144"/>
                    <a:pt x="2836" y="5671"/>
                  </a:cubicBezTo>
                  <a:close/>
                  <a:moveTo>
                    <a:pt x="3876" y="0"/>
                  </a:moveTo>
                  <a:cubicBezTo>
                    <a:pt x="2301" y="0"/>
                    <a:pt x="915" y="945"/>
                    <a:pt x="316" y="2332"/>
                  </a:cubicBezTo>
                  <a:cubicBezTo>
                    <a:pt x="127" y="2804"/>
                    <a:pt x="1" y="3308"/>
                    <a:pt x="1" y="3875"/>
                  </a:cubicBezTo>
                  <a:cubicBezTo>
                    <a:pt x="1" y="4411"/>
                    <a:pt x="127" y="4946"/>
                    <a:pt x="316" y="5419"/>
                  </a:cubicBezTo>
                  <a:cubicBezTo>
                    <a:pt x="915" y="6774"/>
                    <a:pt x="2301" y="7719"/>
                    <a:pt x="3876" y="7719"/>
                  </a:cubicBezTo>
                  <a:cubicBezTo>
                    <a:pt x="5451" y="7719"/>
                    <a:pt x="6806" y="6774"/>
                    <a:pt x="7405" y="5419"/>
                  </a:cubicBezTo>
                  <a:cubicBezTo>
                    <a:pt x="7594" y="4946"/>
                    <a:pt x="7720" y="4411"/>
                    <a:pt x="7720" y="3875"/>
                  </a:cubicBezTo>
                  <a:cubicBezTo>
                    <a:pt x="7720" y="3308"/>
                    <a:pt x="7594" y="2804"/>
                    <a:pt x="7405" y="2332"/>
                  </a:cubicBezTo>
                  <a:cubicBezTo>
                    <a:pt x="6806" y="945"/>
                    <a:pt x="5451" y="0"/>
                    <a:pt x="3876"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par>
                                <p:cTn fill="hold" nodeType="with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par>
                                <p:cTn fill="hold" nodeType="with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par>
                                <p:cTn fill="hold" nodeType="with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77" name="Shape 177"/>
        <p:cNvGrpSpPr/>
        <p:nvPr/>
      </p:nvGrpSpPr>
      <p:grpSpPr>
        <a:xfrm>
          <a:off x="0" y="0"/>
          <a:ext cx="0" cy="0"/>
          <a:chOff x="0" y="0"/>
          <a:chExt cx="0" cy="0"/>
        </a:xfrm>
      </p:grpSpPr>
      <p:sp>
        <p:nvSpPr>
          <p:cNvPr id="178" name="Google Shape;178;p20"/>
          <p:cNvSpPr txBox="1"/>
          <p:nvPr>
            <p:ph type="ctrTitle"/>
          </p:nvPr>
        </p:nvSpPr>
        <p:spPr>
          <a:xfrm>
            <a:off x="111325" y="2594757"/>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Key factors</a:t>
            </a:r>
            <a:endParaRPr/>
          </a:p>
        </p:txBody>
      </p:sp>
      <p:sp>
        <p:nvSpPr>
          <p:cNvPr id="179" name="Google Shape;179;p20"/>
          <p:cNvSpPr/>
          <p:nvPr/>
        </p:nvSpPr>
        <p:spPr>
          <a:xfrm>
            <a:off x="991600" y="268235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0"/>
          <p:cNvSpPr/>
          <p:nvPr/>
        </p:nvSpPr>
        <p:spPr>
          <a:xfrm>
            <a:off x="663225" y="302120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0"/>
          <p:cNvSpPr/>
          <p:nvPr/>
        </p:nvSpPr>
        <p:spPr>
          <a:xfrm>
            <a:off x="7622000" y="351100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0"/>
          <p:cNvSpPr/>
          <p:nvPr/>
        </p:nvSpPr>
        <p:spPr>
          <a:xfrm>
            <a:off x="8014325" y="31751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0"/>
          <p:cNvSpPr/>
          <p:nvPr/>
        </p:nvSpPr>
        <p:spPr>
          <a:xfrm>
            <a:off x="433575" y="2468526"/>
            <a:ext cx="411266" cy="404698"/>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0"/>
          <p:cNvSpPr/>
          <p:nvPr/>
        </p:nvSpPr>
        <p:spPr>
          <a:xfrm>
            <a:off x="7874738" y="3406725"/>
            <a:ext cx="333602" cy="333122"/>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pic>
        <p:nvPicPr>
          <p:cNvPr id="189" name="Google Shape;189;p21"/>
          <p:cNvPicPr preferRelativeResize="0"/>
          <p:nvPr/>
        </p:nvPicPr>
        <p:blipFill>
          <a:blip r:embed="rId3">
            <a:alphaModFix/>
          </a:blip>
          <a:stretch>
            <a:fillRect/>
          </a:stretch>
        </p:blipFill>
        <p:spPr>
          <a:xfrm>
            <a:off x="1924988" y="587194"/>
            <a:ext cx="5294027" cy="3969120"/>
          </a:xfrm>
          <a:prstGeom prst="rect">
            <a:avLst/>
          </a:prstGeom>
          <a:noFill/>
          <a:ln>
            <a:noFill/>
          </a:ln>
        </p:spPr>
      </p:pic>
      <p:sp>
        <p:nvSpPr>
          <p:cNvPr id="190" name="Google Shape;190;p21"/>
          <p:cNvSpPr txBox="1"/>
          <p:nvPr>
            <p:ph idx="4294967295" type="ctrTitle"/>
          </p:nvPr>
        </p:nvSpPr>
        <p:spPr>
          <a:xfrm rot="-5400000">
            <a:off x="-1187775" y="2369413"/>
            <a:ext cx="3036900" cy="40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00887A"/>
                </a:solidFill>
              </a:rPr>
              <a:t>Safe and Just Space</a:t>
            </a:r>
            <a:endParaRPr>
              <a:solidFill>
                <a:srgbClr val="00887A"/>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94" name="Shape 194"/>
        <p:cNvGrpSpPr/>
        <p:nvPr/>
      </p:nvGrpSpPr>
      <p:grpSpPr>
        <a:xfrm>
          <a:off x="0" y="0"/>
          <a:ext cx="0" cy="0"/>
          <a:chOff x="0" y="0"/>
          <a:chExt cx="0" cy="0"/>
        </a:xfrm>
      </p:grpSpPr>
      <p:sp>
        <p:nvSpPr>
          <p:cNvPr id="195" name="Google Shape;195;p22"/>
          <p:cNvSpPr/>
          <p:nvPr/>
        </p:nvSpPr>
        <p:spPr>
          <a:xfrm>
            <a:off x="2219128"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2"/>
          <p:cNvSpPr/>
          <p:nvPr/>
        </p:nvSpPr>
        <p:spPr>
          <a:xfrm>
            <a:off x="5640527"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2"/>
          <p:cNvSpPr/>
          <p:nvPr/>
        </p:nvSpPr>
        <p:spPr>
          <a:xfrm>
            <a:off x="3929827"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2"/>
          <p:cNvSpPr/>
          <p:nvPr/>
        </p:nvSpPr>
        <p:spPr>
          <a:xfrm>
            <a:off x="508439"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2"/>
          <p:cNvSpPr txBox="1"/>
          <p:nvPr>
            <p:ph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rgbClr val="00887A"/>
                </a:solidFill>
              </a:rPr>
              <a:t>Biophysical</a:t>
            </a:r>
            <a:r>
              <a:rPr lang="es">
                <a:solidFill>
                  <a:srgbClr val="00887A"/>
                </a:solidFill>
              </a:rPr>
              <a:t> Factors</a:t>
            </a:r>
            <a:endParaRPr>
              <a:solidFill>
                <a:srgbClr val="00887A"/>
              </a:solidFill>
            </a:endParaRPr>
          </a:p>
        </p:txBody>
      </p:sp>
      <p:sp>
        <p:nvSpPr>
          <p:cNvPr id="200" name="Google Shape;200;p22"/>
          <p:cNvSpPr txBox="1"/>
          <p:nvPr>
            <p:ph idx="4294967295" type="ctrTitle"/>
          </p:nvPr>
        </p:nvSpPr>
        <p:spPr>
          <a:xfrm>
            <a:off x="439775"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CO2 emission</a:t>
            </a:r>
            <a:endParaRPr sz="1400">
              <a:solidFill>
                <a:srgbClr val="00887A"/>
              </a:solidFill>
            </a:endParaRPr>
          </a:p>
        </p:txBody>
      </p:sp>
      <p:sp>
        <p:nvSpPr>
          <p:cNvPr id="201" name="Google Shape;201;p22"/>
          <p:cNvSpPr txBox="1"/>
          <p:nvPr>
            <p:ph idx="4294967295" type="ctrTitle"/>
          </p:nvPr>
        </p:nvSpPr>
        <p:spPr>
          <a:xfrm>
            <a:off x="2156028"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Nitrogen emission</a:t>
            </a:r>
            <a:endParaRPr sz="1400">
              <a:solidFill>
                <a:srgbClr val="00887A"/>
              </a:solidFill>
            </a:endParaRPr>
          </a:p>
        </p:txBody>
      </p:sp>
      <p:sp>
        <p:nvSpPr>
          <p:cNvPr id="202" name="Google Shape;202;p22"/>
          <p:cNvSpPr txBox="1"/>
          <p:nvPr>
            <p:ph idx="4294967295" type="ctrTitle"/>
          </p:nvPr>
        </p:nvSpPr>
        <p:spPr>
          <a:xfrm>
            <a:off x="3872293"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Phosphorus emission</a:t>
            </a:r>
            <a:endParaRPr sz="1400">
              <a:solidFill>
                <a:srgbClr val="00887A"/>
              </a:solidFill>
            </a:endParaRPr>
          </a:p>
        </p:txBody>
      </p:sp>
      <p:sp>
        <p:nvSpPr>
          <p:cNvPr id="203" name="Google Shape;203;p22"/>
          <p:cNvSpPr txBox="1"/>
          <p:nvPr>
            <p:ph idx="4294967295" type="ctrTitle"/>
          </p:nvPr>
        </p:nvSpPr>
        <p:spPr>
          <a:xfrm>
            <a:off x="5577428"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Material footprint</a:t>
            </a:r>
            <a:endParaRPr sz="1400">
              <a:solidFill>
                <a:srgbClr val="00887A"/>
              </a:solidFill>
            </a:endParaRPr>
          </a:p>
        </p:txBody>
      </p:sp>
      <p:cxnSp>
        <p:nvCxnSpPr>
          <p:cNvPr id="204" name="Google Shape;204;p22"/>
          <p:cNvCxnSpPr>
            <a:stCxn id="198" idx="4"/>
            <a:endCxn id="200" idx="0"/>
          </p:cNvCxnSpPr>
          <p:nvPr/>
        </p:nvCxnSpPr>
        <p:spPr>
          <a:xfrm flipH="1">
            <a:off x="1116389" y="3199950"/>
            <a:ext cx="5400" cy="269100"/>
          </a:xfrm>
          <a:prstGeom prst="straightConnector1">
            <a:avLst/>
          </a:prstGeom>
          <a:noFill/>
          <a:ln cap="flat" cmpd="sng" w="19050">
            <a:solidFill>
              <a:srgbClr val="434343"/>
            </a:solidFill>
            <a:prstDash val="solid"/>
            <a:round/>
            <a:headEnd len="med" w="med" type="none"/>
            <a:tailEnd len="med" w="med" type="oval"/>
          </a:ln>
        </p:spPr>
      </p:cxnSp>
      <p:cxnSp>
        <p:nvCxnSpPr>
          <p:cNvPr id="205" name="Google Shape;205;p22"/>
          <p:cNvCxnSpPr>
            <a:stCxn id="195" idx="4"/>
            <a:endCxn id="201" idx="0"/>
          </p:cNvCxnSpPr>
          <p:nvPr/>
        </p:nvCxnSpPr>
        <p:spPr>
          <a:xfrm>
            <a:off x="2832478" y="3199950"/>
            <a:ext cx="0" cy="269100"/>
          </a:xfrm>
          <a:prstGeom prst="straightConnector1">
            <a:avLst/>
          </a:prstGeom>
          <a:noFill/>
          <a:ln cap="flat" cmpd="sng" w="19050">
            <a:solidFill>
              <a:srgbClr val="434343"/>
            </a:solidFill>
            <a:prstDash val="solid"/>
            <a:round/>
            <a:headEnd len="med" w="med" type="none"/>
            <a:tailEnd len="med" w="med" type="oval"/>
          </a:ln>
        </p:spPr>
      </p:cxnSp>
      <p:cxnSp>
        <p:nvCxnSpPr>
          <p:cNvPr id="206" name="Google Shape;206;p22"/>
          <p:cNvCxnSpPr>
            <a:stCxn id="197" idx="4"/>
            <a:endCxn id="202" idx="0"/>
          </p:cNvCxnSpPr>
          <p:nvPr/>
        </p:nvCxnSpPr>
        <p:spPr>
          <a:xfrm>
            <a:off x="4543177" y="3199950"/>
            <a:ext cx="5700" cy="269100"/>
          </a:xfrm>
          <a:prstGeom prst="straightConnector1">
            <a:avLst/>
          </a:prstGeom>
          <a:noFill/>
          <a:ln cap="flat" cmpd="sng" w="19050">
            <a:solidFill>
              <a:srgbClr val="434343"/>
            </a:solidFill>
            <a:prstDash val="solid"/>
            <a:round/>
            <a:headEnd len="med" w="med" type="none"/>
            <a:tailEnd len="med" w="med" type="oval"/>
          </a:ln>
        </p:spPr>
      </p:cxnSp>
      <p:cxnSp>
        <p:nvCxnSpPr>
          <p:cNvPr id="207" name="Google Shape;207;p22"/>
          <p:cNvCxnSpPr>
            <a:stCxn id="196" idx="4"/>
            <a:endCxn id="203" idx="0"/>
          </p:cNvCxnSpPr>
          <p:nvPr/>
        </p:nvCxnSpPr>
        <p:spPr>
          <a:xfrm>
            <a:off x="6253877" y="3199950"/>
            <a:ext cx="0" cy="269100"/>
          </a:xfrm>
          <a:prstGeom prst="straightConnector1">
            <a:avLst/>
          </a:prstGeom>
          <a:noFill/>
          <a:ln cap="flat" cmpd="sng" w="19050">
            <a:solidFill>
              <a:srgbClr val="434343"/>
            </a:solidFill>
            <a:prstDash val="solid"/>
            <a:round/>
            <a:headEnd len="med" w="med" type="none"/>
            <a:tailEnd len="med" w="med" type="oval"/>
          </a:ln>
        </p:spPr>
      </p:cxnSp>
      <p:sp>
        <p:nvSpPr>
          <p:cNvPr id="208" name="Google Shape;208;p22"/>
          <p:cNvSpPr/>
          <p:nvPr/>
        </p:nvSpPr>
        <p:spPr>
          <a:xfrm>
            <a:off x="7414326"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2"/>
          <p:cNvSpPr txBox="1"/>
          <p:nvPr>
            <p:ph idx="4294967295" type="ctrTitle"/>
          </p:nvPr>
        </p:nvSpPr>
        <p:spPr>
          <a:xfrm>
            <a:off x="7351227"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Water footprint</a:t>
            </a:r>
            <a:endParaRPr sz="1400">
              <a:solidFill>
                <a:srgbClr val="00887A"/>
              </a:solidFill>
            </a:endParaRPr>
          </a:p>
        </p:txBody>
      </p:sp>
      <p:cxnSp>
        <p:nvCxnSpPr>
          <p:cNvPr id="210" name="Google Shape;210;p22"/>
          <p:cNvCxnSpPr>
            <a:stCxn id="208" idx="4"/>
            <a:endCxn id="209" idx="0"/>
          </p:cNvCxnSpPr>
          <p:nvPr/>
        </p:nvCxnSpPr>
        <p:spPr>
          <a:xfrm>
            <a:off x="8027676" y="3199950"/>
            <a:ext cx="0" cy="269100"/>
          </a:xfrm>
          <a:prstGeom prst="straightConnector1">
            <a:avLst/>
          </a:prstGeom>
          <a:noFill/>
          <a:ln cap="flat" cmpd="sng" w="19050">
            <a:solidFill>
              <a:srgbClr val="434343"/>
            </a:solidFill>
            <a:prstDash val="solid"/>
            <a:round/>
            <a:headEnd len="med" w="med" type="none"/>
            <a:tailEnd len="med" w="med" type="oval"/>
          </a:ln>
        </p:spPr>
      </p:cxnSp>
      <p:pic>
        <p:nvPicPr>
          <p:cNvPr id="211" name="Google Shape;211;p22"/>
          <p:cNvPicPr preferRelativeResize="0"/>
          <p:nvPr/>
        </p:nvPicPr>
        <p:blipFill>
          <a:blip r:embed="rId3">
            <a:alphaModFix/>
          </a:blip>
          <a:stretch>
            <a:fillRect/>
          </a:stretch>
        </p:blipFill>
        <p:spPr>
          <a:xfrm>
            <a:off x="718875" y="2183712"/>
            <a:ext cx="805775" cy="805775"/>
          </a:xfrm>
          <a:prstGeom prst="rect">
            <a:avLst/>
          </a:prstGeom>
          <a:noFill/>
          <a:ln>
            <a:noFill/>
          </a:ln>
        </p:spPr>
      </p:pic>
      <p:pic>
        <p:nvPicPr>
          <p:cNvPr id="212" name="Google Shape;212;p22"/>
          <p:cNvPicPr preferRelativeResize="0"/>
          <p:nvPr/>
        </p:nvPicPr>
        <p:blipFill>
          <a:blip r:embed="rId4">
            <a:alphaModFix/>
          </a:blip>
          <a:stretch>
            <a:fillRect/>
          </a:stretch>
        </p:blipFill>
        <p:spPr>
          <a:xfrm>
            <a:off x="2429600" y="2183725"/>
            <a:ext cx="805775" cy="805775"/>
          </a:xfrm>
          <a:prstGeom prst="rect">
            <a:avLst/>
          </a:prstGeom>
          <a:noFill/>
          <a:ln>
            <a:noFill/>
          </a:ln>
        </p:spPr>
      </p:pic>
      <p:pic>
        <p:nvPicPr>
          <p:cNvPr id="213" name="Google Shape;213;p22"/>
          <p:cNvPicPr preferRelativeResize="0"/>
          <p:nvPr/>
        </p:nvPicPr>
        <p:blipFill>
          <a:blip r:embed="rId5">
            <a:alphaModFix/>
          </a:blip>
          <a:stretch>
            <a:fillRect/>
          </a:stretch>
        </p:blipFill>
        <p:spPr>
          <a:xfrm>
            <a:off x="4147263" y="2159137"/>
            <a:ext cx="854950" cy="854950"/>
          </a:xfrm>
          <a:prstGeom prst="rect">
            <a:avLst/>
          </a:prstGeom>
          <a:noFill/>
          <a:ln>
            <a:noFill/>
          </a:ln>
        </p:spPr>
      </p:pic>
      <p:pic>
        <p:nvPicPr>
          <p:cNvPr id="214" name="Google Shape;214;p22"/>
          <p:cNvPicPr preferRelativeResize="0"/>
          <p:nvPr/>
        </p:nvPicPr>
        <p:blipFill>
          <a:blip r:embed="rId6">
            <a:alphaModFix/>
          </a:blip>
          <a:stretch>
            <a:fillRect/>
          </a:stretch>
        </p:blipFill>
        <p:spPr>
          <a:xfrm>
            <a:off x="5882538" y="2208325"/>
            <a:ext cx="805775" cy="805775"/>
          </a:xfrm>
          <a:prstGeom prst="rect">
            <a:avLst/>
          </a:prstGeom>
          <a:noFill/>
          <a:ln>
            <a:noFill/>
          </a:ln>
        </p:spPr>
      </p:pic>
      <p:pic>
        <p:nvPicPr>
          <p:cNvPr id="215" name="Google Shape;215;p22"/>
          <p:cNvPicPr preferRelativeResize="0"/>
          <p:nvPr/>
        </p:nvPicPr>
        <p:blipFill>
          <a:blip r:embed="rId7">
            <a:alphaModFix/>
          </a:blip>
          <a:stretch>
            <a:fillRect/>
          </a:stretch>
        </p:blipFill>
        <p:spPr>
          <a:xfrm>
            <a:off x="7624850" y="2183738"/>
            <a:ext cx="854950" cy="854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par>
                                <p:cTn fill="hold" nodeType="with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1000"/>
                                        <p:tgtEl>
                                          <p:spTgt spid="200"/>
                                        </p:tgtEl>
                                      </p:cBhvr>
                                    </p:animEffect>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par>
                                <p:cTn fill="hold" nodeType="with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par>
                                <p:cTn fill="hold" nodeType="with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par>
                                <p:cTn fill="hold" nodeType="with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500"/>
                                        <p:tgtEl>
                                          <p:spTgt spid="197"/>
                                        </p:tgtEl>
                                      </p:cBhvr>
                                    </p:animEffect>
                                  </p:childTnLst>
                                </p:cTn>
                              </p:par>
                              <p:par>
                                <p:cTn fill="hold" nodeType="with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par>
                                <p:cTn fill="hold" nodeType="with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par>
                                <p:cTn fill="hold" nodeType="with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par>
                                <p:cTn fill="hold" nodeType="with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par>
                                <p:cTn fill="hold" nodeType="with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par>
                                <p:cTn fill="hold" nodeType="with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19" name="Shape 219"/>
        <p:cNvGrpSpPr/>
        <p:nvPr/>
      </p:nvGrpSpPr>
      <p:grpSpPr>
        <a:xfrm>
          <a:off x="0" y="0"/>
          <a:ext cx="0" cy="0"/>
          <a:chOff x="0" y="0"/>
          <a:chExt cx="0" cy="0"/>
        </a:xfrm>
      </p:grpSpPr>
      <p:sp>
        <p:nvSpPr>
          <p:cNvPr id="220" name="Google Shape;220;p23"/>
          <p:cNvSpPr/>
          <p:nvPr/>
        </p:nvSpPr>
        <p:spPr>
          <a:xfrm>
            <a:off x="2219128"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3"/>
          <p:cNvSpPr/>
          <p:nvPr/>
        </p:nvSpPr>
        <p:spPr>
          <a:xfrm>
            <a:off x="5640527"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3"/>
          <p:cNvSpPr/>
          <p:nvPr/>
        </p:nvSpPr>
        <p:spPr>
          <a:xfrm>
            <a:off x="3929827"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3"/>
          <p:cNvSpPr/>
          <p:nvPr/>
        </p:nvSpPr>
        <p:spPr>
          <a:xfrm>
            <a:off x="508439"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3"/>
          <p:cNvSpPr txBox="1"/>
          <p:nvPr>
            <p:ph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rgbClr val="00887A"/>
                </a:solidFill>
              </a:rPr>
              <a:t>Social Factors</a:t>
            </a:r>
            <a:endParaRPr>
              <a:solidFill>
                <a:srgbClr val="00887A"/>
              </a:solidFill>
            </a:endParaRPr>
          </a:p>
        </p:txBody>
      </p:sp>
      <p:sp>
        <p:nvSpPr>
          <p:cNvPr id="225" name="Google Shape;225;p23"/>
          <p:cNvSpPr txBox="1"/>
          <p:nvPr>
            <p:ph idx="4294967295" type="ctrTitle"/>
          </p:nvPr>
        </p:nvSpPr>
        <p:spPr>
          <a:xfrm>
            <a:off x="439775"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Nutrition</a:t>
            </a:r>
            <a:endParaRPr sz="1400">
              <a:solidFill>
                <a:srgbClr val="00887A"/>
              </a:solidFill>
            </a:endParaRPr>
          </a:p>
        </p:txBody>
      </p:sp>
      <p:sp>
        <p:nvSpPr>
          <p:cNvPr id="226" name="Google Shape;226;p23"/>
          <p:cNvSpPr txBox="1"/>
          <p:nvPr>
            <p:ph idx="4294967295" type="ctrTitle"/>
          </p:nvPr>
        </p:nvSpPr>
        <p:spPr>
          <a:xfrm>
            <a:off x="2156028"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Percent of population living in poverty </a:t>
            </a:r>
            <a:endParaRPr sz="1400">
              <a:solidFill>
                <a:srgbClr val="00887A"/>
              </a:solidFill>
            </a:endParaRPr>
          </a:p>
        </p:txBody>
      </p:sp>
      <p:sp>
        <p:nvSpPr>
          <p:cNvPr id="227" name="Google Shape;227;p23"/>
          <p:cNvSpPr txBox="1"/>
          <p:nvPr>
            <p:ph idx="4294967295" type="ctrTitle"/>
          </p:nvPr>
        </p:nvSpPr>
        <p:spPr>
          <a:xfrm>
            <a:off x="3872293"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Education</a:t>
            </a:r>
            <a:endParaRPr sz="1400">
              <a:solidFill>
                <a:srgbClr val="00887A"/>
              </a:solidFill>
            </a:endParaRPr>
          </a:p>
        </p:txBody>
      </p:sp>
      <p:sp>
        <p:nvSpPr>
          <p:cNvPr id="228" name="Google Shape;228;p23"/>
          <p:cNvSpPr txBox="1"/>
          <p:nvPr>
            <p:ph idx="4294967295" type="ctrTitle"/>
          </p:nvPr>
        </p:nvSpPr>
        <p:spPr>
          <a:xfrm>
            <a:off x="5577428"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Access to electricity</a:t>
            </a:r>
            <a:endParaRPr sz="1400">
              <a:solidFill>
                <a:srgbClr val="00887A"/>
              </a:solidFill>
            </a:endParaRPr>
          </a:p>
        </p:txBody>
      </p:sp>
      <p:cxnSp>
        <p:nvCxnSpPr>
          <p:cNvPr id="229" name="Google Shape;229;p23"/>
          <p:cNvCxnSpPr>
            <a:stCxn id="223" idx="4"/>
            <a:endCxn id="225" idx="0"/>
          </p:cNvCxnSpPr>
          <p:nvPr/>
        </p:nvCxnSpPr>
        <p:spPr>
          <a:xfrm flipH="1">
            <a:off x="1116389" y="3199950"/>
            <a:ext cx="5400" cy="269100"/>
          </a:xfrm>
          <a:prstGeom prst="straightConnector1">
            <a:avLst/>
          </a:prstGeom>
          <a:noFill/>
          <a:ln cap="flat" cmpd="sng" w="19050">
            <a:solidFill>
              <a:srgbClr val="434343"/>
            </a:solidFill>
            <a:prstDash val="solid"/>
            <a:round/>
            <a:headEnd len="med" w="med" type="none"/>
            <a:tailEnd len="med" w="med" type="oval"/>
          </a:ln>
        </p:spPr>
      </p:cxnSp>
      <p:cxnSp>
        <p:nvCxnSpPr>
          <p:cNvPr id="230" name="Google Shape;230;p23"/>
          <p:cNvCxnSpPr>
            <a:stCxn id="220" idx="4"/>
            <a:endCxn id="226" idx="0"/>
          </p:cNvCxnSpPr>
          <p:nvPr/>
        </p:nvCxnSpPr>
        <p:spPr>
          <a:xfrm>
            <a:off x="2832478" y="3199950"/>
            <a:ext cx="0" cy="269100"/>
          </a:xfrm>
          <a:prstGeom prst="straightConnector1">
            <a:avLst/>
          </a:prstGeom>
          <a:noFill/>
          <a:ln cap="flat" cmpd="sng" w="19050">
            <a:solidFill>
              <a:srgbClr val="434343"/>
            </a:solidFill>
            <a:prstDash val="solid"/>
            <a:round/>
            <a:headEnd len="med" w="med" type="none"/>
            <a:tailEnd len="med" w="med" type="oval"/>
          </a:ln>
        </p:spPr>
      </p:cxnSp>
      <p:cxnSp>
        <p:nvCxnSpPr>
          <p:cNvPr id="231" name="Google Shape;231;p23"/>
          <p:cNvCxnSpPr>
            <a:stCxn id="222" idx="4"/>
            <a:endCxn id="227" idx="0"/>
          </p:cNvCxnSpPr>
          <p:nvPr/>
        </p:nvCxnSpPr>
        <p:spPr>
          <a:xfrm>
            <a:off x="4543177" y="3199950"/>
            <a:ext cx="5700" cy="269100"/>
          </a:xfrm>
          <a:prstGeom prst="straightConnector1">
            <a:avLst/>
          </a:prstGeom>
          <a:noFill/>
          <a:ln cap="flat" cmpd="sng" w="19050">
            <a:solidFill>
              <a:srgbClr val="434343"/>
            </a:solidFill>
            <a:prstDash val="solid"/>
            <a:round/>
            <a:headEnd len="med" w="med" type="none"/>
            <a:tailEnd len="med" w="med" type="oval"/>
          </a:ln>
        </p:spPr>
      </p:cxnSp>
      <p:cxnSp>
        <p:nvCxnSpPr>
          <p:cNvPr id="232" name="Google Shape;232;p23"/>
          <p:cNvCxnSpPr>
            <a:stCxn id="221" idx="4"/>
            <a:endCxn id="228" idx="0"/>
          </p:cNvCxnSpPr>
          <p:nvPr/>
        </p:nvCxnSpPr>
        <p:spPr>
          <a:xfrm>
            <a:off x="6253877" y="3199950"/>
            <a:ext cx="0" cy="269100"/>
          </a:xfrm>
          <a:prstGeom prst="straightConnector1">
            <a:avLst/>
          </a:prstGeom>
          <a:noFill/>
          <a:ln cap="flat" cmpd="sng" w="19050">
            <a:solidFill>
              <a:srgbClr val="434343"/>
            </a:solidFill>
            <a:prstDash val="solid"/>
            <a:round/>
            <a:headEnd len="med" w="med" type="none"/>
            <a:tailEnd len="med" w="med" type="oval"/>
          </a:ln>
        </p:spPr>
      </p:cxnSp>
      <p:sp>
        <p:nvSpPr>
          <p:cNvPr id="233" name="Google Shape;233;p23"/>
          <p:cNvSpPr/>
          <p:nvPr/>
        </p:nvSpPr>
        <p:spPr>
          <a:xfrm>
            <a:off x="7414326" y="1973250"/>
            <a:ext cx="1226700" cy="12267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3"/>
          <p:cNvSpPr txBox="1"/>
          <p:nvPr>
            <p:ph idx="4294967295" type="ctrTitle"/>
          </p:nvPr>
        </p:nvSpPr>
        <p:spPr>
          <a:xfrm>
            <a:off x="7351227" y="3469083"/>
            <a:ext cx="1353000" cy="3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Access to clean water</a:t>
            </a:r>
            <a:endParaRPr sz="1400">
              <a:solidFill>
                <a:srgbClr val="00887A"/>
              </a:solidFill>
            </a:endParaRPr>
          </a:p>
        </p:txBody>
      </p:sp>
      <p:cxnSp>
        <p:nvCxnSpPr>
          <p:cNvPr id="235" name="Google Shape;235;p23"/>
          <p:cNvCxnSpPr>
            <a:stCxn id="233" idx="4"/>
            <a:endCxn id="234" idx="0"/>
          </p:cNvCxnSpPr>
          <p:nvPr/>
        </p:nvCxnSpPr>
        <p:spPr>
          <a:xfrm>
            <a:off x="8027676" y="3199950"/>
            <a:ext cx="0" cy="269100"/>
          </a:xfrm>
          <a:prstGeom prst="straightConnector1">
            <a:avLst/>
          </a:prstGeom>
          <a:noFill/>
          <a:ln cap="flat" cmpd="sng" w="19050">
            <a:solidFill>
              <a:srgbClr val="434343"/>
            </a:solidFill>
            <a:prstDash val="solid"/>
            <a:round/>
            <a:headEnd len="med" w="med" type="none"/>
            <a:tailEnd len="med" w="med" type="oval"/>
          </a:ln>
        </p:spPr>
      </p:cxnSp>
      <p:pic>
        <p:nvPicPr>
          <p:cNvPr id="236" name="Google Shape;236;p23"/>
          <p:cNvPicPr preferRelativeResize="0"/>
          <p:nvPr/>
        </p:nvPicPr>
        <p:blipFill>
          <a:blip r:embed="rId3">
            <a:alphaModFix/>
          </a:blip>
          <a:stretch>
            <a:fillRect/>
          </a:stretch>
        </p:blipFill>
        <p:spPr>
          <a:xfrm>
            <a:off x="5850999" y="2183699"/>
            <a:ext cx="805775" cy="805800"/>
          </a:xfrm>
          <a:prstGeom prst="rect">
            <a:avLst/>
          </a:prstGeom>
          <a:noFill/>
          <a:ln>
            <a:noFill/>
          </a:ln>
        </p:spPr>
      </p:pic>
      <p:pic>
        <p:nvPicPr>
          <p:cNvPr id="237" name="Google Shape;237;p23"/>
          <p:cNvPicPr preferRelativeResize="0"/>
          <p:nvPr/>
        </p:nvPicPr>
        <p:blipFill>
          <a:blip r:embed="rId4">
            <a:alphaModFix/>
          </a:blip>
          <a:stretch>
            <a:fillRect/>
          </a:stretch>
        </p:blipFill>
        <p:spPr>
          <a:xfrm>
            <a:off x="7624788" y="2183712"/>
            <a:ext cx="805775" cy="805775"/>
          </a:xfrm>
          <a:prstGeom prst="rect">
            <a:avLst/>
          </a:prstGeom>
          <a:noFill/>
          <a:ln>
            <a:noFill/>
          </a:ln>
        </p:spPr>
      </p:pic>
      <p:pic>
        <p:nvPicPr>
          <p:cNvPr id="238" name="Google Shape;238;p23"/>
          <p:cNvPicPr preferRelativeResize="0"/>
          <p:nvPr/>
        </p:nvPicPr>
        <p:blipFill>
          <a:blip r:embed="rId5">
            <a:alphaModFix/>
          </a:blip>
          <a:stretch>
            <a:fillRect/>
          </a:stretch>
        </p:blipFill>
        <p:spPr>
          <a:xfrm>
            <a:off x="4140288" y="2183712"/>
            <a:ext cx="805775" cy="805775"/>
          </a:xfrm>
          <a:prstGeom prst="rect">
            <a:avLst/>
          </a:prstGeom>
          <a:noFill/>
          <a:ln>
            <a:noFill/>
          </a:ln>
        </p:spPr>
      </p:pic>
      <p:pic>
        <p:nvPicPr>
          <p:cNvPr id="239" name="Google Shape;239;p23"/>
          <p:cNvPicPr preferRelativeResize="0"/>
          <p:nvPr/>
        </p:nvPicPr>
        <p:blipFill>
          <a:blip r:embed="rId6">
            <a:alphaModFix/>
          </a:blip>
          <a:stretch>
            <a:fillRect/>
          </a:stretch>
        </p:blipFill>
        <p:spPr>
          <a:xfrm>
            <a:off x="2429600" y="2183712"/>
            <a:ext cx="805775" cy="805775"/>
          </a:xfrm>
          <a:prstGeom prst="rect">
            <a:avLst/>
          </a:prstGeom>
          <a:noFill/>
          <a:ln>
            <a:noFill/>
          </a:ln>
        </p:spPr>
      </p:pic>
      <p:pic>
        <p:nvPicPr>
          <p:cNvPr id="240" name="Google Shape;240;p23"/>
          <p:cNvPicPr preferRelativeResize="0"/>
          <p:nvPr/>
        </p:nvPicPr>
        <p:blipFill>
          <a:blip r:embed="rId7">
            <a:alphaModFix/>
          </a:blip>
          <a:stretch>
            <a:fillRect/>
          </a:stretch>
        </p:blipFill>
        <p:spPr>
          <a:xfrm>
            <a:off x="718875" y="2183712"/>
            <a:ext cx="805775" cy="805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par>
                                <p:cTn fill="hold" nodeType="with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par>
                                <p:cTn fill="hold" nodeType="with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par>
                                <p:cTn fill="hold" nodeType="with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par>
                                <p:cTn fill="hold" nodeType="with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par>
                                <p:cTn fill="hold" nodeType="with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par>
                                <p:cTn fill="hold" nodeType="with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000"/>
                                        <p:tgtEl>
                                          <p:spTgt spid="227"/>
                                        </p:tgtEl>
                                      </p:cBhvr>
                                    </p:animEffect>
                                  </p:childTnLst>
                                </p:cTn>
                              </p:par>
                              <p:par>
                                <p:cTn fill="hold" nodeType="with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1000"/>
                                        <p:tgtEl>
                                          <p:spTgt spid="231"/>
                                        </p:tgtEl>
                                      </p:cBhvr>
                                    </p:animEffect>
                                  </p:childTnLst>
                                </p:cTn>
                              </p:par>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par>
                                <p:cTn fill="hold" nodeType="with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par>
                                <p:cTn fill="hold" nodeType="with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par>
                                <p:cTn fill="hold" nodeType="with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par>
                                <p:cTn fill="hold" nodeType="with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000"/>
                                        <p:tgtEl>
                                          <p:spTgt spid="236"/>
                                        </p:tgtEl>
                                      </p:cBhvr>
                                    </p:animEffect>
                                  </p:childTnLst>
                                </p:cTn>
                              </p:par>
                              <p:par>
                                <p:cTn fill="hold" nodeType="with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par>
                                <p:cTn fill="hold" nodeType="with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0"/>
                                        <p:tgtEl>
                                          <p:spTgt spid="234"/>
                                        </p:tgtEl>
                                      </p:cBhvr>
                                    </p:animEffect>
                                  </p:childTnLst>
                                </p:cTn>
                              </p:par>
                              <p:par>
                                <p:cTn fill="hold" nodeType="with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par>
                                <p:cTn fill="hold" nodeType="with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44" name="Shape 244"/>
        <p:cNvGrpSpPr/>
        <p:nvPr/>
      </p:nvGrpSpPr>
      <p:grpSpPr>
        <a:xfrm>
          <a:off x="0" y="0"/>
          <a:ext cx="0" cy="0"/>
          <a:chOff x="0" y="0"/>
          <a:chExt cx="0" cy="0"/>
        </a:xfrm>
      </p:grpSpPr>
      <p:sp>
        <p:nvSpPr>
          <p:cNvPr id="245" name="Google Shape;245;p24"/>
          <p:cNvSpPr txBox="1"/>
          <p:nvPr>
            <p:ph type="ctrTitle"/>
          </p:nvPr>
        </p:nvSpPr>
        <p:spPr>
          <a:xfrm>
            <a:off x="111325" y="2594757"/>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Our Models</a:t>
            </a:r>
            <a:endParaRPr/>
          </a:p>
        </p:txBody>
      </p:sp>
      <p:sp>
        <p:nvSpPr>
          <p:cNvPr id="246" name="Google Shape;246;p24"/>
          <p:cNvSpPr/>
          <p:nvPr/>
        </p:nvSpPr>
        <p:spPr>
          <a:xfrm>
            <a:off x="991600" y="268235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4"/>
          <p:cNvSpPr/>
          <p:nvPr/>
        </p:nvSpPr>
        <p:spPr>
          <a:xfrm>
            <a:off x="663225" y="302120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4"/>
          <p:cNvSpPr/>
          <p:nvPr/>
        </p:nvSpPr>
        <p:spPr>
          <a:xfrm>
            <a:off x="7622000" y="351100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4"/>
          <p:cNvSpPr/>
          <p:nvPr/>
        </p:nvSpPr>
        <p:spPr>
          <a:xfrm>
            <a:off x="8014325" y="31751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4"/>
          <p:cNvSpPr/>
          <p:nvPr/>
        </p:nvSpPr>
        <p:spPr>
          <a:xfrm>
            <a:off x="8247050" y="4346473"/>
            <a:ext cx="180597" cy="177727"/>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4"/>
          <p:cNvSpPr/>
          <p:nvPr/>
        </p:nvSpPr>
        <p:spPr>
          <a:xfrm>
            <a:off x="8068750" y="4638075"/>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4"/>
          <p:cNvSpPr/>
          <p:nvPr/>
        </p:nvSpPr>
        <p:spPr>
          <a:xfrm>
            <a:off x="7712675" y="4050513"/>
            <a:ext cx="411275" cy="404698"/>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4"/>
          <p:cNvSpPr/>
          <p:nvPr/>
        </p:nvSpPr>
        <p:spPr>
          <a:xfrm>
            <a:off x="1659325" y="1071223"/>
            <a:ext cx="180597" cy="177727"/>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4"/>
          <p:cNvSpPr/>
          <p:nvPr/>
        </p:nvSpPr>
        <p:spPr>
          <a:xfrm>
            <a:off x="2077225" y="1193075"/>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4"/>
          <p:cNvSpPr/>
          <p:nvPr/>
        </p:nvSpPr>
        <p:spPr>
          <a:xfrm>
            <a:off x="1781775" y="1353288"/>
            <a:ext cx="411275" cy="404698"/>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59" name="Shape 259"/>
        <p:cNvGrpSpPr/>
        <p:nvPr/>
      </p:nvGrpSpPr>
      <p:grpSpPr>
        <a:xfrm>
          <a:off x="0" y="0"/>
          <a:ext cx="0" cy="0"/>
          <a:chOff x="0" y="0"/>
          <a:chExt cx="0" cy="0"/>
        </a:xfrm>
      </p:grpSpPr>
      <p:sp>
        <p:nvSpPr>
          <p:cNvPr id="260" name="Google Shape;260;p25"/>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Historical results</a:t>
            </a:r>
            <a:endParaRPr>
              <a:solidFill>
                <a:srgbClr val="00887A"/>
              </a:solidFill>
            </a:endParaRPr>
          </a:p>
        </p:txBody>
      </p:sp>
      <p:pic>
        <p:nvPicPr>
          <p:cNvPr id="261" name="Google Shape;261;p25"/>
          <p:cNvPicPr preferRelativeResize="0"/>
          <p:nvPr/>
        </p:nvPicPr>
        <p:blipFill>
          <a:blip r:embed="rId3">
            <a:alphaModFix/>
          </a:blip>
          <a:stretch>
            <a:fillRect/>
          </a:stretch>
        </p:blipFill>
        <p:spPr>
          <a:xfrm>
            <a:off x="1105713" y="1108107"/>
            <a:ext cx="6932583" cy="3969118"/>
          </a:xfrm>
          <a:prstGeom prst="rect">
            <a:avLst/>
          </a:prstGeom>
          <a:noFill/>
          <a:ln>
            <a:noFill/>
          </a:ln>
        </p:spPr>
      </p:pic>
      <p:sp>
        <p:nvSpPr>
          <p:cNvPr id="262" name="Google Shape;262;p25"/>
          <p:cNvSpPr/>
          <p:nvPr/>
        </p:nvSpPr>
        <p:spPr>
          <a:xfrm>
            <a:off x="1926775" y="1192800"/>
            <a:ext cx="5925600" cy="31119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5"/>
          <p:cNvSpPr/>
          <p:nvPr/>
        </p:nvSpPr>
        <p:spPr>
          <a:xfrm>
            <a:off x="2120325" y="3325400"/>
            <a:ext cx="378900" cy="894600"/>
          </a:xfrm>
          <a:prstGeom prst="rect">
            <a:avLst/>
          </a:prstGeom>
          <a:solidFill>
            <a:srgbClr val="77A6F7"/>
          </a:solidFill>
          <a:ln cap="flat" cmpd="sng" w="9525">
            <a:solidFill>
              <a:srgbClr val="77A6F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6</a:t>
            </a:r>
            <a:endParaRPr sz="1200">
              <a:solidFill>
                <a:srgbClr val="FFFFFF"/>
              </a:solidFill>
              <a:latin typeface="Anaheim"/>
              <a:ea typeface="Anaheim"/>
              <a:cs typeface="Anaheim"/>
              <a:sym typeface="Anaheim"/>
            </a:endParaRPr>
          </a:p>
        </p:txBody>
      </p:sp>
      <p:sp>
        <p:nvSpPr>
          <p:cNvPr id="264" name="Google Shape;264;p25"/>
          <p:cNvSpPr/>
          <p:nvPr/>
        </p:nvSpPr>
        <p:spPr>
          <a:xfrm>
            <a:off x="2699975" y="3180000"/>
            <a:ext cx="378900" cy="1040100"/>
          </a:xfrm>
          <a:prstGeom prst="rect">
            <a:avLst/>
          </a:prstGeom>
          <a:solidFill>
            <a:srgbClr val="77A6F7"/>
          </a:solidFill>
          <a:ln cap="flat" cmpd="sng" w="9525">
            <a:solidFill>
              <a:srgbClr val="77A6F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7</a:t>
            </a:r>
            <a:endParaRPr sz="1200">
              <a:solidFill>
                <a:srgbClr val="FFFFFF"/>
              </a:solidFill>
              <a:latin typeface="Anaheim"/>
              <a:ea typeface="Anaheim"/>
              <a:cs typeface="Anaheim"/>
              <a:sym typeface="Anaheim"/>
            </a:endParaRPr>
          </a:p>
        </p:txBody>
      </p:sp>
      <p:sp>
        <p:nvSpPr>
          <p:cNvPr id="265" name="Google Shape;265;p25"/>
          <p:cNvSpPr/>
          <p:nvPr/>
        </p:nvSpPr>
        <p:spPr>
          <a:xfrm>
            <a:off x="3279625" y="1277400"/>
            <a:ext cx="378900" cy="2942700"/>
          </a:xfrm>
          <a:prstGeom prst="rect">
            <a:avLst/>
          </a:prstGeom>
          <a:solidFill>
            <a:srgbClr val="77A6F7"/>
          </a:solidFill>
          <a:ln cap="flat" cmpd="sng" w="9525">
            <a:solidFill>
              <a:srgbClr val="77A6F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20</a:t>
            </a:r>
            <a:endParaRPr sz="1200">
              <a:solidFill>
                <a:srgbClr val="FFFFFF"/>
              </a:solidFill>
              <a:latin typeface="Anaheim"/>
              <a:ea typeface="Anaheim"/>
              <a:cs typeface="Anaheim"/>
              <a:sym typeface="Anaheim"/>
            </a:endParaRPr>
          </a:p>
        </p:txBody>
      </p:sp>
      <p:sp>
        <p:nvSpPr>
          <p:cNvPr id="266" name="Google Shape;266;p25"/>
          <p:cNvSpPr/>
          <p:nvPr/>
        </p:nvSpPr>
        <p:spPr>
          <a:xfrm>
            <a:off x="3849225" y="2164200"/>
            <a:ext cx="378900" cy="2055900"/>
          </a:xfrm>
          <a:prstGeom prst="rect">
            <a:avLst/>
          </a:prstGeom>
          <a:solidFill>
            <a:srgbClr val="77A6F7"/>
          </a:solidFill>
          <a:ln cap="flat" cmpd="sng" w="9525">
            <a:solidFill>
              <a:srgbClr val="77A6F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14</a:t>
            </a:r>
            <a:endParaRPr sz="1200">
              <a:solidFill>
                <a:srgbClr val="FFFFFF"/>
              </a:solidFill>
              <a:latin typeface="Anaheim"/>
              <a:ea typeface="Anaheim"/>
              <a:cs typeface="Anaheim"/>
              <a:sym typeface="Anaheim"/>
            </a:endParaRPr>
          </a:p>
        </p:txBody>
      </p:sp>
      <p:sp>
        <p:nvSpPr>
          <p:cNvPr id="267" name="Google Shape;267;p25"/>
          <p:cNvSpPr/>
          <p:nvPr/>
        </p:nvSpPr>
        <p:spPr>
          <a:xfrm>
            <a:off x="4418800" y="3325350"/>
            <a:ext cx="378900" cy="894600"/>
          </a:xfrm>
          <a:prstGeom prst="rect">
            <a:avLst/>
          </a:prstGeom>
          <a:solidFill>
            <a:srgbClr val="77A6F7"/>
          </a:solidFill>
          <a:ln cap="flat" cmpd="sng" w="9525">
            <a:solidFill>
              <a:srgbClr val="77A6F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6</a:t>
            </a:r>
            <a:endParaRPr sz="1200">
              <a:solidFill>
                <a:srgbClr val="FFFFFF"/>
              </a:solidFill>
              <a:latin typeface="Anaheim"/>
              <a:ea typeface="Anaheim"/>
              <a:cs typeface="Anaheim"/>
              <a:sym typeface="Anaheim"/>
            </a:endParaRPr>
          </a:p>
        </p:txBody>
      </p:sp>
      <p:sp>
        <p:nvSpPr>
          <p:cNvPr id="268" name="Google Shape;268;p25"/>
          <p:cNvSpPr/>
          <p:nvPr/>
        </p:nvSpPr>
        <p:spPr>
          <a:xfrm>
            <a:off x="4978300" y="3180000"/>
            <a:ext cx="378900" cy="1040100"/>
          </a:xfrm>
          <a:prstGeom prst="rect">
            <a:avLst/>
          </a:prstGeom>
          <a:solidFill>
            <a:srgbClr val="77A6F7"/>
          </a:solidFill>
          <a:ln cap="flat" cmpd="sng" w="9525">
            <a:solidFill>
              <a:srgbClr val="77A6F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7</a:t>
            </a:r>
            <a:endParaRPr sz="1200">
              <a:solidFill>
                <a:srgbClr val="FFFFFF"/>
              </a:solidFill>
              <a:latin typeface="Anaheim"/>
              <a:ea typeface="Anaheim"/>
              <a:cs typeface="Anaheim"/>
              <a:sym typeface="Anaheim"/>
            </a:endParaRPr>
          </a:p>
        </p:txBody>
      </p:sp>
      <p:sp>
        <p:nvSpPr>
          <p:cNvPr id="269" name="Google Shape;269;p25"/>
          <p:cNvSpPr/>
          <p:nvPr/>
        </p:nvSpPr>
        <p:spPr>
          <a:xfrm>
            <a:off x="5557975" y="3905575"/>
            <a:ext cx="378900" cy="314400"/>
          </a:xfrm>
          <a:prstGeom prst="rect">
            <a:avLst/>
          </a:prstGeom>
          <a:solidFill>
            <a:srgbClr val="77A6F7"/>
          </a:solidFill>
          <a:ln cap="flat" cmpd="sng" w="9525">
            <a:solidFill>
              <a:srgbClr val="77A6F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2</a:t>
            </a:r>
            <a:endParaRPr sz="1200">
              <a:solidFill>
                <a:srgbClr val="FFFFFF"/>
              </a:solidFill>
              <a:latin typeface="Anaheim"/>
              <a:ea typeface="Anaheim"/>
              <a:cs typeface="Anaheim"/>
              <a:sym typeface="Anaheim"/>
            </a:endParaRPr>
          </a:p>
        </p:txBody>
      </p:sp>
      <p:sp>
        <p:nvSpPr>
          <p:cNvPr id="270" name="Google Shape;270;p25"/>
          <p:cNvSpPr/>
          <p:nvPr/>
        </p:nvSpPr>
        <p:spPr>
          <a:xfrm>
            <a:off x="6137650" y="4050700"/>
            <a:ext cx="378900" cy="169500"/>
          </a:xfrm>
          <a:prstGeom prst="rect">
            <a:avLst/>
          </a:prstGeom>
          <a:solidFill>
            <a:srgbClr val="77A6F7"/>
          </a:solidFill>
          <a:ln cap="flat" cmpd="sng" w="9525">
            <a:solidFill>
              <a:srgbClr val="77A6F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1</a:t>
            </a:r>
            <a:endParaRPr sz="1200">
              <a:solidFill>
                <a:srgbClr val="FFFFFF"/>
              </a:solidFill>
              <a:latin typeface="Anaheim"/>
              <a:ea typeface="Anaheim"/>
              <a:cs typeface="Anaheim"/>
              <a:sym typeface="Anaheim"/>
            </a:endParaRPr>
          </a:p>
        </p:txBody>
      </p:sp>
      <p:sp>
        <p:nvSpPr>
          <p:cNvPr id="271" name="Google Shape;271;p25"/>
          <p:cNvSpPr/>
          <p:nvPr/>
        </p:nvSpPr>
        <p:spPr>
          <a:xfrm>
            <a:off x="6697150" y="4050600"/>
            <a:ext cx="378900" cy="169500"/>
          </a:xfrm>
          <a:prstGeom prst="rect">
            <a:avLst/>
          </a:prstGeom>
          <a:solidFill>
            <a:srgbClr val="77A6F7"/>
          </a:solidFill>
          <a:ln cap="flat" cmpd="sng" w="9525">
            <a:solidFill>
              <a:srgbClr val="77A6F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1</a:t>
            </a:r>
            <a:endParaRPr sz="1200">
              <a:solidFill>
                <a:srgbClr val="FFFFFF"/>
              </a:solidFill>
              <a:latin typeface="Anaheim"/>
              <a:ea typeface="Anaheim"/>
              <a:cs typeface="Anaheim"/>
              <a:sym typeface="Anaheim"/>
            </a:endParaRPr>
          </a:p>
        </p:txBody>
      </p:sp>
      <p:sp>
        <p:nvSpPr>
          <p:cNvPr id="272" name="Google Shape;272;p25"/>
          <p:cNvSpPr/>
          <p:nvPr/>
        </p:nvSpPr>
        <p:spPr>
          <a:xfrm>
            <a:off x="7256650" y="4050600"/>
            <a:ext cx="378900" cy="169500"/>
          </a:xfrm>
          <a:prstGeom prst="rect">
            <a:avLst/>
          </a:prstGeom>
          <a:solidFill>
            <a:srgbClr val="77A6F7"/>
          </a:solidFill>
          <a:ln cap="flat" cmpd="sng" w="9525">
            <a:solidFill>
              <a:srgbClr val="77A6F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sz="1200">
                <a:solidFill>
                  <a:srgbClr val="FFFFFF"/>
                </a:solidFill>
                <a:latin typeface="Anaheim"/>
                <a:ea typeface="Anaheim"/>
                <a:cs typeface="Anaheim"/>
                <a:sym typeface="Anaheim"/>
              </a:rPr>
              <a:t>1</a:t>
            </a:r>
            <a:endParaRPr sz="1200">
              <a:solidFill>
                <a:srgbClr val="FFFFFF"/>
              </a:solidFill>
              <a:latin typeface="Anaheim"/>
              <a:ea typeface="Anaheim"/>
              <a:cs typeface="Anaheim"/>
              <a:sym typeface="Anahei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3"/>
                                        </p:tgtEl>
                                        <p:attrNameLst>
                                          <p:attrName>style.visibility</p:attrName>
                                        </p:attrNameLst>
                                      </p:cBhvr>
                                      <p:to>
                                        <p:strVal val="visible"/>
                                      </p:to>
                                    </p:set>
                                    <p:anim calcmode="lin" valueType="num">
                                      <p:cBhvr additive="base">
                                        <p:cTn dur="400"/>
                                        <p:tgtEl>
                                          <p:spTgt spid="263"/>
                                        </p:tgtEl>
                                        <p:attrNameLst>
                                          <p:attrName>ppt_y</p:attrName>
                                        </p:attrNameLst>
                                      </p:cBhvr>
                                      <p:tavLst>
                                        <p:tav fmla="" tm="0">
                                          <p:val>
                                            <p:strVal val="#ppt_y+1"/>
                                          </p:val>
                                        </p:tav>
                                        <p:tav fmla="" tm="100000">
                                          <p:val>
                                            <p:strVal val="#ppt_y"/>
                                          </p:val>
                                        </p:tav>
                                      </p:tavLst>
                                    </p:anim>
                                  </p:childTnLst>
                                </p:cTn>
                              </p:par>
                            </p:childTnLst>
                          </p:cTn>
                        </p:par>
                        <p:par>
                          <p:cTn fill="hold">
                            <p:stCondLst>
                              <p:cond delay="400"/>
                            </p:stCondLst>
                            <p:childTnLst>
                              <p:par>
                                <p:cTn fill="hold" nodeType="afterEffect" presetClass="entr" presetID="2" presetSubtype="4">
                                  <p:stCondLst>
                                    <p:cond delay="0"/>
                                  </p:stCondLst>
                                  <p:childTnLst>
                                    <p:set>
                                      <p:cBhvr>
                                        <p:cTn dur="1" fill="hold">
                                          <p:stCondLst>
                                            <p:cond delay="0"/>
                                          </p:stCondLst>
                                        </p:cTn>
                                        <p:tgtEl>
                                          <p:spTgt spid="264"/>
                                        </p:tgtEl>
                                        <p:attrNameLst>
                                          <p:attrName>style.visibility</p:attrName>
                                        </p:attrNameLst>
                                      </p:cBhvr>
                                      <p:to>
                                        <p:strVal val="visible"/>
                                      </p:to>
                                    </p:set>
                                    <p:anim calcmode="lin" valueType="num">
                                      <p:cBhvr additive="base">
                                        <p:cTn dur="400"/>
                                        <p:tgtEl>
                                          <p:spTgt spid="264"/>
                                        </p:tgtEl>
                                        <p:attrNameLst>
                                          <p:attrName>ppt_y</p:attrName>
                                        </p:attrNameLst>
                                      </p:cBhvr>
                                      <p:tavLst>
                                        <p:tav fmla="" tm="0">
                                          <p:val>
                                            <p:strVal val="#ppt_y+1"/>
                                          </p:val>
                                        </p:tav>
                                        <p:tav fmla="" tm="100000">
                                          <p:val>
                                            <p:strVal val="#ppt_y"/>
                                          </p:val>
                                        </p:tav>
                                      </p:tavLst>
                                    </p:anim>
                                  </p:childTnLst>
                                </p:cTn>
                              </p:par>
                            </p:childTnLst>
                          </p:cTn>
                        </p:par>
                        <p:par>
                          <p:cTn fill="hold">
                            <p:stCondLst>
                              <p:cond delay="800"/>
                            </p:stCondLst>
                            <p:childTnLst>
                              <p:par>
                                <p:cTn fill="hold" nodeType="after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400"/>
                                        <p:tgtEl>
                                          <p:spTgt spid="265"/>
                                        </p:tgtEl>
                                        <p:attrNameLst>
                                          <p:attrName>ppt_y</p:attrName>
                                        </p:attrNameLst>
                                      </p:cBhvr>
                                      <p:tavLst>
                                        <p:tav fmla="" tm="0">
                                          <p:val>
                                            <p:strVal val="#ppt_y+1"/>
                                          </p:val>
                                        </p:tav>
                                        <p:tav fmla="" tm="100000">
                                          <p:val>
                                            <p:strVal val="#ppt_y"/>
                                          </p:val>
                                        </p:tav>
                                      </p:tavLst>
                                    </p:anim>
                                  </p:childTnLst>
                                </p:cTn>
                              </p:par>
                            </p:childTnLst>
                          </p:cTn>
                        </p:par>
                        <p:par>
                          <p:cTn fill="hold">
                            <p:stCondLst>
                              <p:cond delay="1200"/>
                            </p:stCondLst>
                            <p:childTnLst>
                              <p:par>
                                <p:cTn fill="hold" nodeType="after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400"/>
                                        <p:tgtEl>
                                          <p:spTgt spid="266"/>
                                        </p:tgtEl>
                                        <p:attrNameLst>
                                          <p:attrName>ppt_y</p:attrName>
                                        </p:attrNameLst>
                                      </p:cBhvr>
                                      <p:tavLst>
                                        <p:tav fmla="" tm="0">
                                          <p:val>
                                            <p:strVal val="#ppt_y+1"/>
                                          </p:val>
                                        </p:tav>
                                        <p:tav fmla="" tm="100000">
                                          <p:val>
                                            <p:strVal val="#ppt_y"/>
                                          </p:val>
                                        </p:tav>
                                      </p:tavLst>
                                    </p:anim>
                                  </p:childTnLst>
                                </p:cTn>
                              </p:par>
                            </p:childTnLst>
                          </p:cTn>
                        </p:par>
                        <p:par>
                          <p:cTn fill="hold">
                            <p:stCondLst>
                              <p:cond delay="1600"/>
                            </p:stCondLst>
                            <p:childTnLst>
                              <p:par>
                                <p:cTn fill="hold" nodeType="afterEffect" presetClass="entr" presetID="2" presetSubtype="4">
                                  <p:stCondLst>
                                    <p:cond delay="0"/>
                                  </p:stCondLst>
                                  <p:childTnLst>
                                    <p:set>
                                      <p:cBhvr>
                                        <p:cTn dur="1" fill="hold">
                                          <p:stCondLst>
                                            <p:cond delay="0"/>
                                          </p:stCondLst>
                                        </p:cTn>
                                        <p:tgtEl>
                                          <p:spTgt spid="267"/>
                                        </p:tgtEl>
                                        <p:attrNameLst>
                                          <p:attrName>style.visibility</p:attrName>
                                        </p:attrNameLst>
                                      </p:cBhvr>
                                      <p:to>
                                        <p:strVal val="visible"/>
                                      </p:to>
                                    </p:set>
                                    <p:anim calcmode="lin" valueType="num">
                                      <p:cBhvr additive="base">
                                        <p:cTn dur="400"/>
                                        <p:tgtEl>
                                          <p:spTgt spid="267"/>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268"/>
                                        </p:tgtEl>
                                        <p:attrNameLst>
                                          <p:attrName>style.visibility</p:attrName>
                                        </p:attrNameLst>
                                      </p:cBhvr>
                                      <p:to>
                                        <p:strVal val="visible"/>
                                      </p:to>
                                    </p:set>
                                    <p:anim calcmode="lin" valueType="num">
                                      <p:cBhvr additive="base">
                                        <p:cTn dur="400"/>
                                        <p:tgtEl>
                                          <p:spTgt spid="268"/>
                                        </p:tgtEl>
                                        <p:attrNameLst>
                                          <p:attrName>ppt_y</p:attrName>
                                        </p:attrNameLst>
                                      </p:cBhvr>
                                      <p:tavLst>
                                        <p:tav fmla="" tm="0">
                                          <p:val>
                                            <p:strVal val="#ppt_y+1"/>
                                          </p:val>
                                        </p:tav>
                                        <p:tav fmla="" tm="100000">
                                          <p:val>
                                            <p:strVal val="#ppt_y"/>
                                          </p:val>
                                        </p:tav>
                                      </p:tavLst>
                                    </p:anim>
                                  </p:childTnLst>
                                </p:cTn>
                              </p:par>
                            </p:childTnLst>
                          </p:cTn>
                        </p:par>
                        <p:par>
                          <p:cTn fill="hold">
                            <p:stCondLst>
                              <p:cond delay="2400"/>
                            </p:stCondLst>
                            <p:childTnLst>
                              <p:par>
                                <p:cTn fill="hold" nodeType="afterEffect" presetClass="entr" presetID="2" presetSubtype="4">
                                  <p:stCondLst>
                                    <p:cond delay="0"/>
                                  </p:stCondLst>
                                  <p:childTnLst>
                                    <p:set>
                                      <p:cBhvr>
                                        <p:cTn dur="1" fill="hold">
                                          <p:stCondLst>
                                            <p:cond delay="0"/>
                                          </p:stCondLst>
                                        </p:cTn>
                                        <p:tgtEl>
                                          <p:spTgt spid="269"/>
                                        </p:tgtEl>
                                        <p:attrNameLst>
                                          <p:attrName>style.visibility</p:attrName>
                                        </p:attrNameLst>
                                      </p:cBhvr>
                                      <p:to>
                                        <p:strVal val="visible"/>
                                      </p:to>
                                    </p:set>
                                    <p:anim calcmode="lin" valueType="num">
                                      <p:cBhvr additive="base">
                                        <p:cTn dur="400"/>
                                        <p:tgtEl>
                                          <p:spTgt spid="269"/>
                                        </p:tgtEl>
                                        <p:attrNameLst>
                                          <p:attrName>ppt_y</p:attrName>
                                        </p:attrNameLst>
                                      </p:cBhvr>
                                      <p:tavLst>
                                        <p:tav fmla="" tm="0">
                                          <p:val>
                                            <p:strVal val="#ppt_y+1"/>
                                          </p:val>
                                        </p:tav>
                                        <p:tav fmla="" tm="100000">
                                          <p:val>
                                            <p:strVal val="#ppt_y"/>
                                          </p:val>
                                        </p:tav>
                                      </p:tavLst>
                                    </p:anim>
                                  </p:childTnLst>
                                </p:cTn>
                              </p:par>
                            </p:childTnLst>
                          </p:cTn>
                        </p:par>
                        <p:par>
                          <p:cTn fill="hold">
                            <p:stCondLst>
                              <p:cond delay="2800"/>
                            </p:stCondLst>
                            <p:childTnLst>
                              <p:par>
                                <p:cTn fill="hold" nodeType="afterEffect" presetClass="entr" presetID="2" presetSubtype="4">
                                  <p:stCondLst>
                                    <p:cond delay="0"/>
                                  </p:stCondLst>
                                  <p:childTnLst>
                                    <p:set>
                                      <p:cBhvr>
                                        <p:cTn dur="1" fill="hold">
                                          <p:stCondLst>
                                            <p:cond delay="0"/>
                                          </p:stCondLst>
                                        </p:cTn>
                                        <p:tgtEl>
                                          <p:spTgt spid="270"/>
                                        </p:tgtEl>
                                        <p:attrNameLst>
                                          <p:attrName>style.visibility</p:attrName>
                                        </p:attrNameLst>
                                      </p:cBhvr>
                                      <p:to>
                                        <p:strVal val="visible"/>
                                      </p:to>
                                    </p:set>
                                    <p:anim calcmode="lin" valueType="num">
                                      <p:cBhvr additive="base">
                                        <p:cTn dur="400"/>
                                        <p:tgtEl>
                                          <p:spTgt spid="270"/>
                                        </p:tgtEl>
                                        <p:attrNameLst>
                                          <p:attrName>ppt_y</p:attrName>
                                        </p:attrNameLst>
                                      </p:cBhvr>
                                      <p:tavLst>
                                        <p:tav fmla="" tm="0">
                                          <p:val>
                                            <p:strVal val="#ppt_y+1"/>
                                          </p:val>
                                        </p:tav>
                                        <p:tav fmla="" tm="100000">
                                          <p:val>
                                            <p:strVal val="#ppt_y"/>
                                          </p:val>
                                        </p:tav>
                                      </p:tavLst>
                                    </p:anim>
                                  </p:childTnLst>
                                </p:cTn>
                              </p:par>
                            </p:childTnLst>
                          </p:cTn>
                        </p:par>
                        <p:par>
                          <p:cTn fill="hold">
                            <p:stCondLst>
                              <p:cond delay="3200"/>
                            </p:stCondLst>
                            <p:childTnLst>
                              <p:par>
                                <p:cTn fill="hold" nodeType="afterEffect" presetClass="entr" presetID="2" presetSubtype="4">
                                  <p:stCondLst>
                                    <p:cond delay="0"/>
                                  </p:stCondLst>
                                  <p:childTnLst>
                                    <p:set>
                                      <p:cBhvr>
                                        <p:cTn dur="1" fill="hold">
                                          <p:stCondLst>
                                            <p:cond delay="0"/>
                                          </p:stCondLst>
                                        </p:cTn>
                                        <p:tgtEl>
                                          <p:spTgt spid="271"/>
                                        </p:tgtEl>
                                        <p:attrNameLst>
                                          <p:attrName>style.visibility</p:attrName>
                                        </p:attrNameLst>
                                      </p:cBhvr>
                                      <p:to>
                                        <p:strVal val="visible"/>
                                      </p:to>
                                    </p:set>
                                    <p:anim calcmode="lin" valueType="num">
                                      <p:cBhvr additive="base">
                                        <p:cTn dur="400"/>
                                        <p:tgtEl>
                                          <p:spTgt spid="271"/>
                                        </p:tgtEl>
                                        <p:attrNameLst>
                                          <p:attrName>ppt_y</p:attrName>
                                        </p:attrNameLst>
                                      </p:cBhvr>
                                      <p:tavLst>
                                        <p:tav fmla="" tm="0">
                                          <p:val>
                                            <p:strVal val="#ppt_y+1"/>
                                          </p:val>
                                        </p:tav>
                                        <p:tav fmla="" tm="100000">
                                          <p:val>
                                            <p:strVal val="#ppt_y"/>
                                          </p:val>
                                        </p:tav>
                                      </p:tavLst>
                                    </p:anim>
                                  </p:childTnLst>
                                </p:cTn>
                              </p:par>
                            </p:childTnLst>
                          </p:cTn>
                        </p:par>
                        <p:par>
                          <p:cTn fill="hold">
                            <p:stCondLst>
                              <p:cond delay="3600"/>
                            </p:stCondLst>
                            <p:childTnLst>
                              <p:par>
                                <p:cTn fill="hold" nodeType="afterEffect" presetClass="entr" presetID="2" presetSubtype="4">
                                  <p:stCondLst>
                                    <p:cond delay="0"/>
                                  </p:stCondLst>
                                  <p:childTnLst>
                                    <p:set>
                                      <p:cBhvr>
                                        <p:cTn dur="1" fill="hold">
                                          <p:stCondLst>
                                            <p:cond delay="0"/>
                                          </p:stCondLst>
                                        </p:cTn>
                                        <p:tgtEl>
                                          <p:spTgt spid="272"/>
                                        </p:tgtEl>
                                        <p:attrNameLst>
                                          <p:attrName>style.visibility</p:attrName>
                                        </p:attrNameLst>
                                      </p:cBhvr>
                                      <p:to>
                                        <p:strVal val="visible"/>
                                      </p:to>
                                    </p:set>
                                    <p:anim calcmode="lin" valueType="num">
                                      <p:cBhvr additive="base">
                                        <p:cTn dur="400"/>
                                        <p:tgtEl>
                                          <p:spTgt spid="27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76" name="Shape 276"/>
        <p:cNvGrpSpPr/>
        <p:nvPr/>
      </p:nvGrpSpPr>
      <p:grpSpPr>
        <a:xfrm>
          <a:off x="0" y="0"/>
          <a:ext cx="0" cy="0"/>
          <a:chOff x="0" y="0"/>
          <a:chExt cx="0" cy="0"/>
        </a:xfrm>
      </p:grpSpPr>
      <p:pic>
        <p:nvPicPr>
          <p:cNvPr id="277" name="Google Shape;277;p26"/>
          <p:cNvPicPr preferRelativeResize="0"/>
          <p:nvPr/>
        </p:nvPicPr>
        <p:blipFill>
          <a:blip r:embed="rId3">
            <a:alphaModFix/>
          </a:blip>
          <a:stretch>
            <a:fillRect/>
          </a:stretch>
        </p:blipFill>
        <p:spPr>
          <a:xfrm>
            <a:off x="2019788" y="2382525"/>
            <a:ext cx="5104425" cy="571925"/>
          </a:xfrm>
          <a:prstGeom prst="rect">
            <a:avLst/>
          </a:prstGeom>
          <a:noFill/>
          <a:ln>
            <a:noFill/>
          </a:ln>
        </p:spPr>
      </p:pic>
      <p:sp>
        <p:nvSpPr>
          <p:cNvPr id="278" name="Google Shape;278;p26"/>
          <p:cNvSpPr txBox="1"/>
          <p:nvPr>
            <p:ph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Basic Model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82" name="Shape 282"/>
        <p:cNvGrpSpPr/>
        <p:nvPr/>
      </p:nvGrpSpPr>
      <p:grpSpPr>
        <a:xfrm>
          <a:off x="0" y="0"/>
          <a:ext cx="0" cy="0"/>
          <a:chOff x="0" y="0"/>
          <a:chExt cx="0" cy="0"/>
        </a:xfrm>
      </p:grpSpPr>
      <p:grpSp>
        <p:nvGrpSpPr>
          <p:cNvPr id="283" name="Google Shape;283;p27"/>
          <p:cNvGrpSpPr/>
          <p:nvPr/>
        </p:nvGrpSpPr>
        <p:grpSpPr>
          <a:xfrm>
            <a:off x="1793691" y="1708641"/>
            <a:ext cx="1283936" cy="1283936"/>
            <a:chOff x="451450" y="1043600"/>
            <a:chExt cx="855900" cy="855900"/>
          </a:xfrm>
        </p:grpSpPr>
        <p:sp>
          <p:nvSpPr>
            <p:cNvPr id="284" name="Google Shape;284;p27"/>
            <p:cNvSpPr/>
            <p:nvPr/>
          </p:nvSpPr>
          <p:spPr>
            <a:xfrm>
              <a:off x="451450" y="1043600"/>
              <a:ext cx="855900" cy="855900"/>
            </a:xfrm>
            <a:prstGeom prst="ellipse">
              <a:avLst/>
            </a:prstGeom>
            <a:solidFill>
              <a:srgbClr val="63A9FB"/>
            </a:solidFill>
            <a:ln cap="flat" cmpd="sng" w="9525">
              <a:solidFill>
                <a:srgbClr val="63A9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5" name="Google Shape;285;p27"/>
            <p:cNvPicPr preferRelativeResize="0"/>
            <p:nvPr/>
          </p:nvPicPr>
          <p:blipFill>
            <a:blip r:embed="rId3">
              <a:alphaModFix/>
            </a:blip>
            <a:stretch>
              <a:fillRect/>
            </a:stretch>
          </p:blipFill>
          <p:spPr>
            <a:xfrm>
              <a:off x="558898" y="1151048"/>
              <a:ext cx="641000" cy="641000"/>
            </a:xfrm>
            <a:prstGeom prst="rect">
              <a:avLst/>
            </a:prstGeom>
            <a:noFill/>
            <a:ln>
              <a:noFill/>
            </a:ln>
          </p:spPr>
        </p:pic>
      </p:grpSp>
      <p:grpSp>
        <p:nvGrpSpPr>
          <p:cNvPr id="286" name="Google Shape;286;p27"/>
          <p:cNvGrpSpPr/>
          <p:nvPr/>
        </p:nvGrpSpPr>
        <p:grpSpPr>
          <a:xfrm>
            <a:off x="3929958" y="1708684"/>
            <a:ext cx="1283936" cy="1283936"/>
            <a:chOff x="1611600" y="1043600"/>
            <a:chExt cx="855900" cy="855900"/>
          </a:xfrm>
        </p:grpSpPr>
        <p:sp>
          <p:nvSpPr>
            <p:cNvPr id="287" name="Google Shape;287;p27"/>
            <p:cNvSpPr/>
            <p:nvPr/>
          </p:nvSpPr>
          <p:spPr>
            <a:xfrm>
              <a:off x="1611600" y="1043600"/>
              <a:ext cx="855900" cy="855900"/>
            </a:xfrm>
            <a:prstGeom prst="ellipse">
              <a:avLst/>
            </a:prstGeom>
            <a:solidFill>
              <a:srgbClr val="63A9FB"/>
            </a:solidFill>
            <a:ln cap="flat" cmpd="sng" w="9525">
              <a:solidFill>
                <a:srgbClr val="63A9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8" name="Google Shape;288;p27"/>
            <p:cNvPicPr preferRelativeResize="0"/>
            <p:nvPr/>
          </p:nvPicPr>
          <p:blipFill>
            <a:blip r:embed="rId4">
              <a:alphaModFix/>
            </a:blip>
            <a:stretch>
              <a:fillRect/>
            </a:stretch>
          </p:blipFill>
          <p:spPr>
            <a:xfrm>
              <a:off x="1741900" y="1173900"/>
              <a:ext cx="595300" cy="595300"/>
            </a:xfrm>
            <a:prstGeom prst="rect">
              <a:avLst/>
            </a:prstGeom>
            <a:noFill/>
            <a:ln>
              <a:noFill/>
            </a:ln>
          </p:spPr>
        </p:pic>
      </p:grpSp>
      <p:grpSp>
        <p:nvGrpSpPr>
          <p:cNvPr id="289" name="Google Shape;289;p27"/>
          <p:cNvGrpSpPr/>
          <p:nvPr/>
        </p:nvGrpSpPr>
        <p:grpSpPr>
          <a:xfrm>
            <a:off x="6066291" y="1708628"/>
            <a:ext cx="1283936" cy="1283936"/>
            <a:chOff x="2804000" y="1173900"/>
            <a:chExt cx="855900" cy="855900"/>
          </a:xfrm>
        </p:grpSpPr>
        <p:sp>
          <p:nvSpPr>
            <p:cNvPr id="290" name="Google Shape;290;p27"/>
            <p:cNvSpPr/>
            <p:nvPr/>
          </p:nvSpPr>
          <p:spPr>
            <a:xfrm>
              <a:off x="2804000" y="1173900"/>
              <a:ext cx="855900" cy="855900"/>
            </a:xfrm>
            <a:prstGeom prst="ellipse">
              <a:avLst/>
            </a:prstGeom>
            <a:solidFill>
              <a:srgbClr val="63A9FB"/>
            </a:solidFill>
            <a:ln cap="flat" cmpd="sng" w="9525">
              <a:solidFill>
                <a:srgbClr val="63A9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1" name="Google Shape;291;p27"/>
            <p:cNvPicPr preferRelativeResize="0"/>
            <p:nvPr/>
          </p:nvPicPr>
          <p:blipFill>
            <a:blip r:embed="rId5">
              <a:alphaModFix/>
            </a:blip>
            <a:stretch>
              <a:fillRect/>
            </a:stretch>
          </p:blipFill>
          <p:spPr>
            <a:xfrm>
              <a:off x="2945400" y="1315300"/>
              <a:ext cx="573100" cy="573100"/>
            </a:xfrm>
            <a:prstGeom prst="rect">
              <a:avLst/>
            </a:prstGeom>
            <a:noFill/>
            <a:ln>
              <a:noFill/>
            </a:ln>
          </p:spPr>
        </p:pic>
      </p:grpSp>
      <p:sp>
        <p:nvSpPr>
          <p:cNvPr id="292" name="Google Shape;292;p27"/>
          <p:cNvSpPr txBox="1"/>
          <p:nvPr>
            <p:ph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Basic Model</a:t>
            </a:r>
            <a:endParaRPr/>
          </a:p>
        </p:txBody>
      </p:sp>
      <p:sp>
        <p:nvSpPr>
          <p:cNvPr id="293" name="Google Shape;293;p27"/>
          <p:cNvSpPr txBox="1"/>
          <p:nvPr/>
        </p:nvSpPr>
        <p:spPr>
          <a:xfrm>
            <a:off x="6066299" y="3230587"/>
            <a:ext cx="1284000" cy="20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a:latin typeface="Anaheim"/>
                <a:ea typeface="Anaheim"/>
                <a:cs typeface="Anaheim"/>
                <a:sym typeface="Anaheim"/>
              </a:rPr>
              <a:t>A</a:t>
            </a:r>
            <a:r>
              <a:rPr b="1" lang="es">
                <a:latin typeface="Anaheim"/>
                <a:ea typeface="Anaheim"/>
                <a:cs typeface="Anaheim"/>
                <a:sym typeface="Anaheim"/>
              </a:rPr>
              <a:t>rea</a:t>
            </a:r>
            <a:endParaRPr b="1">
              <a:latin typeface="Anaheim"/>
              <a:ea typeface="Anaheim"/>
              <a:cs typeface="Anaheim"/>
              <a:sym typeface="Anaheim"/>
            </a:endParaRPr>
          </a:p>
        </p:txBody>
      </p:sp>
      <p:sp>
        <p:nvSpPr>
          <p:cNvPr id="294" name="Google Shape;294;p27"/>
          <p:cNvSpPr txBox="1"/>
          <p:nvPr/>
        </p:nvSpPr>
        <p:spPr>
          <a:xfrm>
            <a:off x="1872942" y="3174936"/>
            <a:ext cx="1125600" cy="20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a:latin typeface="Anaheim"/>
                <a:ea typeface="Anaheim"/>
                <a:cs typeface="Anaheim"/>
                <a:sym typeface="Anaheim"/>
              </a:rPr>
              <a:t>Water</a:t>
            </a:r>
            <a:endParaRPr b="1">
              <a:latin typeface="Anaheim"/>
              <a:ea typeface="Anaheim"/>
              <a:cs typeface="Anaheim"/>
              <a:sym typeface="Anaheim"/>
            </a:endParaRPr>
          </a:p>
        </p:txBody>
      </p:sp>
      <p:sp>
        <p:nvSpPr>
          <p:cNvPr id="295" name="Google Shape;295;p27"/>
          <p:cNvSpPr txBox="1"/>
          <p:nvPr/>
        </p:nvSpPr>
        <p:spPr>
          <a:xfrm>
            <a:off x="4009235" y="3174919"/>
            <a:ext cx="1125600" cy="20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a:latin typeface="Anaheim"/>
                <a:ea typeface="Anaheim"/>
                <a:cs typeface="Anaheim"/>
                <a:sym typeface="Anaheim"/>
              </a:rPr>
              <a:t>Nutrition</a:t>
            </a:r>
            <a:endParaRPr b="1">
              <a:latin typeface="Anaheim"/>
              <a:ea typeface="Anaheim"/>
              <a:cs typeface="Anaheim"/>
              <a:sym typeface="Anahei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99" name="Shape 299"/>
        <p:cNvGrpSpPr/>
        <p:nvPr/>
      </p:nvGrpSpPr>
      <p:grpSpPr>
        <a:xfrm>
          <a:off x="0" y="0"/>
          <a:ext cx="0" cy="0"/>
          <a:chOff x="0" y="0"/>
          <a:chExt cx="0" cy="0"/>
        </a:xfrm>
      </p:grpSpPr>
      <p:sp>
        <p:nvSpPr>
          <p:cNvPr id="300" name="Google Shape;300;p28"/>
          <p:cNvSpPr/>
          <p:nvPr/>
        </p:nvSpPr>
        <p:spPr>
          <a:xfrm>
            <a:off x="759150" y="3042775"/>
            <a:ext cx="3594900" cy="1130100"/>
          </a:xfrm>
          <a:prstGeom prst="rect">
            <a:avLst/>
          </a:prstGeom>
          <a:solidFill>
            <a:srgbClr val="D3E3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s">
                <a:solidFill>
                  <a:srgbClr val="F3F3F3"/>
                </a:solidFill>
              </a:rPr>
              <a:t>         </a:t>
            </a:r>
            <a:endParaRPr>
              <a:solidFill>
                <a:srgbClr val="F3F3F3"/>
              </a:solidFill>
            </a:endParaRPr>
          </a:p>
        </p:txBody>
      </p:sp>
      <p:sp>
        <p:nvSpPr>
          <p:cNvPr id="301" name="Google Shape;301;p28"/>
          <p:cNvSpPr/>
          <p:nvPr/>
        </p:nvSpPr>
        <p:spPr>
          <a:xfrm>
            <a:off x="1878200" y="1398300"/>
            <a:ext cx="5387400" cy="1384200"/>
          </a:xfrm>
          <a:prstGeom prst="rect">
            <a:avLst/>
          </a:prstGeom>
          <a:solidFill>
            <a:srgbClr val="77A6F7"/>
          </a:solidFill>
          <a:ln cap="flat" cmpd="sng" w="19050">
            <a:solidFill>
              <a:srgbClr val="77A6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solidFill>
                  <a:srgbClr val="F3F3F3"/>
                </a:solidFill>
              </a:rPr>
              <a:t>         </a:t>
            </a:r>
            <a:endParaRPr>
              <a:solidFill>
                <a:srgbClr val="F3F3F3"/>
              </a:solidFill>
            </a:endParaRPr>
          </a:p>
        </p:txBody>
      </p:sp>
      <p:sp>
        <p:nvSpPr>
          <p:cNvPr id="302" name="Google Shape;302;p28"/>
          <p:cNvSpPr/>
          <p:nvPr/>
        </p:nvSpPr>
        <p:spPr>
          <a:xfrm>
            <a:off x="4633025" y="3765325"/>
            <a:ext cx="3594900" cy="8982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s">
                <a:solidFill>
                  <a:srgbClr val="F3F3F3"/>
                </a:solidFill>
              </a:rPr>
              <a:t>         </a:t>
            </a:r>
            <a:endParaRPr>
              <a:solidFill>
                <a:srgbClr val="F3F3F3"/>
              </a:solidFill>
            </a:endParaRPr>
          </a:p>
        </p:txBody>
      </p:sp>
      <p:sp>
        <p:nvSpPr>
          <p:cNvPr id="303" name="Google Shape;303;p28"/>
          <p:cNvSpPr txBox="1"/>
          <p:nvPr>
            <p:ph idx="4"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Results</a:t>
            </a:r>
            <a:endParaRPr/>
          </a:p>
        </p:txBody>
      </p:sp>
      <p:sp>
        <p:nvSpPr>
          <p:cNvPr id="304" name="Google Shape;304;p28"/>
          <p:cNvSpPr txBox="1"/>
          <p:nvPr>
            <p:ph type="title"/>
          </p:nvPr>
        </p:nvSpPr>
        <p:spPr>
          <a:xfrm>
            <a:off x="2637350" y="1664550"/>
            <a:ext cx="3869400" cy="851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12</a:t>
            </a:r>
            <a:endParaRPr/>
          </a:p>
        </p:txBody>
      </p:sp>
      <p:sp>
        <p:nvSpPr>
          <p:cNvPr id="305" name="Google Shape;305;p28"/>
          <p:cNvSpPr txBox="1"/>
          <p:nvPr>
            <p:ph idx="2" type="title"/>
          </p:nvPr>
        </p:nvSpPr>
        <p:spPr>
          <a:xfrm>
            <a:off x="911276" y="3318850"/>
            <a:ext cx="32907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13</a:t>
            </a:r>
            <a:endParaRPr/>
          </a:p>
        </p:txBody>
      </p:sp>
      <p:sp>
        <p:nvSpPr>
          <p:cNvPr id="306" name="Google Shape;306;p28"/>
          <p:cNvSpPr txBox="1"/>
          <p:nvPr>
            <p:ph idx="3" type="title"/>
          </p:nvPr>
        </p:nvSpPr>
        <p:spPr>
          <a:xfrm>
            <a:off x="4829526" y="3929900"/>
            <a:ext cx="32019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31</a:t>
            </a:r>
            <a:endParaRPr/>
          </a:p>
        </p:txBody>
      </p:sp>
      <p:sp>
        <p:nvSpPr>
          <p:cNvPr id="307" name="Google Shape;307;p28"/>
          <p:cNvSpPr txBox="1"/>
          <p:nvPr/>
        </p:nvSpPr>
        <p:spPr>
          <a:xfrm>
            <a:off x="6641297" y="4122137"/>
            <a:ext cx="1650600" cy="3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3F3F3"/>
                </a:solidFill>
                <a:latin typeface="Anton"/>
                <a:ea typeface="Anton"/>
                <a:cs typeface="Anton"/>
                <a:sym typeface="Anton"/>
              </a:rPr>
              <a:t>billions</a:t>
            </a:r>
            <a:endParaRPr>
              <a:solidFill>
                <a:srgbClr val="F3F3F3"/>
              </a:solidFill>
              <a:latin typeface="Anton"/>
              <a:ea typeface="Anton"/>
              <a:cs typeface="Anton"/>
              <a:sym typeface="Anton"/>
            </a:endParaRPr>
          </a:p>
        </p:txBody>
      </p:sp>
      <p:sp>
        <p:nvSpPr>
          <p:cNvPr id="308" name="Google Shape;308;p28"/>
          <p:cNvSpPr txBox="1"/>
          <p:nvPr/>
        </p:nvSpPr>
        <p:spPr>
          <a:xfrm>
            <a:off x="4946354" y="2145705"/>
            <a:ext cx="1650600" cy="3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solidFill>
                  <a:srgbClr val="F3F3F3"/>
                </a:solidFill>
                <a:latin typeface="Anton"/>
                <a:ea typeface="Anton"/>
                <a:cs typeface="Anton"/>
                <a:sym typeface="Anton"/>
              </a:rPr>
              <a:t>billions</a:t>
            </a:r>
            <a:endParaRPr b="1">
              <a:solidFill>
                <a:srgbClr val="F3F3F3"/>
              </a:solidFill>
              <a:latin typeface="Anton"/>
              <a:ea typeface="Anton"/>
              <a:cs typeface="Anton"/>
              <a:sym typeface="Anton"/>
            </a:endParaRPr>
          </a:p>
        </p:txBody>
      </p:sp>
      <p:sp>
        <p:nvSpPr>
          <p:cNvPr id="309" name="Google Shape;309;p28"/>
          <p:cNvSpPr txBox="1"/>
          <p:nvPr/>
        </p:nvSpPr>
        <p:spPr>
          <a:xfrm>
            <a:off x="2797134" y="3586403"/>
            <a:ext cx="1650600" cy="3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00887A"/>
                </a:solidFill>
                <a:latin typeface="Anton"/>
                <a:ea typeface="Anton"/>
                <a:cs typeface="Anton"/>
                <a:sym typeface="Anton"/>
              </a:rPr>
              <a:t>billions</a:t>
            </a:r>
            <a:endParaRPr>
              <a:solidFill>
                <a:srgbClr val="00887A"/>
              </a:solidFill>
              <a:latin typeface="Anton"/>
              <a:ea typeface="Anton"/>
              <a:cs typeface="Anton"/>
              <a:sym typeface="Anton"/>
            </a:endParaRPr>
          </a:p>
        </p:txBody>
      </p:sp>
      <p:sp>
        <p:nvSpPr>
          <p:cNvPr id="310" name="Google Shape;310;p28"/>
          <p:cNvSpPr txBox="1"/>
          <p:nvPr/>
        </p:nvSpPr>
        <p:spPr>
          <a:xfrm>
            <a:off x="4829525" y="4045925"/>
            <a:ext cx="6198000" cy="72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Anaheim"/>
                <a:ea typeface="Anaheim"/>
                <a:cs typeface="Anaheim"/>
                <a:sym typeface="Anaheim"/>
              </a:rPr>
              <a:t>Water:</a:t>
            </a:r>
            <a:endParaRPr b="1">
              <a:latin typeface="Anaheim"/>
              <a:ea typeface="Anaheim"/>
              <a:cs typeface="Anaheim"/>
              <a:sym typeface="Anaheim"/>
            </a:endParaRPr>
          </a:p>
        </p:txBody>
      </p:sp>
      <p:sp>
        <p:nvSpPr>
          <p:cNvPr id="311" name="Google Shape;311;p28"/>
          <p:cNvSpPr txBox="1"/>
          <p:nvPr/>
        </p:nvSpPr>
        <p:spPr>
          <a:xfrm>
            <a:off x="2444775" y="1906625"/>
            <a:ext cx="6198000" cy="72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Anaheim"/>
                <a:ea typeface="Anaheim"/>
                <a:cs typeface="Anaheim"/>
                <a:sym typeface="Anaheim"/>
              </a:rPr>
              <a:t>Area:</a:t>
            </a:r>
            <a:endParaRPr b="1">
              <a:latin typeface="Anaheim"/>
              <a:ea typeface="Anaheim"/>
              <a:cs typeface="Anaheim"/>
              <a:sym typeface="Anaheim"/>
            </a:endParaRPr>
          </a:p>
        </p:txBody>
      </p:sp>
      <p:sp>
        <p:nvSpPr>
          <p:cNvPr id="312" name="Google Shape;312;p28"/>
          <p:cNvSpPr txBox="1"/>
          <p:nvPr/>
        </p:nvSpPr>
        <p:spPr>
          <a:xfrm>
            <a:off x="967075" y="3400575"/>
            <a:ext cx="6198000" cy="72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Anaheim"/>
                <a:ea typeface="Anaheim"/>
                <a:cs typeface="Anaheim"/>
                <a:sym typeface="Anaheim"/>
              </a:rPr>
              <a:t>Nutrition:</a:t>
            </a:r>
            <a:endParaRPr b="1">
              <a:latin typeface="Anaheim"/>
              <a:ea typeface="Anaheim"/>
              <a:cs typeface="Anaheim"/>
              <a:sym typeface="Anahei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1000"/>
                                        <p:tgtEl>
                                          <p:spTgt spid="302"/>
                                        </p:tgtEl>
                                      </p:cBhvr>
                                    </p:animEffect>
                                  </p:childTnLst>
                                </p:cTn>
                              </p:par>
                              <p:par>
                                <p:cTn fill="hold" nodeType="with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par>
                                <p:cTn fill="hold" nodeType="with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par>
                                <p:cTn fill="hold" nodeType="withEffect" presetClass="entr" presetID="10" presetSubtype="0">
                                  <p:stCondLst>
                                    <p:cond delay="0"/>
                                  </p:stCondLst>
                                  <p:childTnLst>
                                    <p:set>
                                      <p:cBhvr>
                                        <p:cTn dur="1" fill="hold">
                                          <p:stCondLst>
                                            <p:cond delay="0"/>
                                          </p:stCondLst>
                                        </p:cTn>
                                        <p:tgtEl>
                                          <p:spTgt spid="307"/>
                                        </p:tgtEl>
                                        <p:attrNameLst>
                                          <p:attrName>style.visibility</p:attrName>
                                        </p:attrNameLst>
                                      </p:cBhvr>
                                      <p:to>
                                        <p:strVal val="visible"/>
                                      </p:to>
                                    </p:set>
                                    <p:animEffect filter="fade" transition="in">
                                      <p:cBhvr>
                                        <p:cTn dur="1000"/>
                                        <p:tgtEl>
                                          <p:spTgt spid="3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par>
                                <p:cTn fill="hold" nodeType="with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par>
                                <p:cTn fill="hold" nodeType="with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300"/>
                                        <p:tgtEl>
                                          <p:spTgt spid="312"/>
                                        </p:tgtEl>
                                      </p:cBhvr>
                                    </p:animEffect>
                                  </p:childTnLst>
                                </p:cTn>
                              </p:par>
                              <p:par>
                                <p:cTn fill="hold" nodeType="with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000"/>
                                        <p:tgtEl>
                                          <p:spTgt spid="3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par>
                                <p:cTn fill="hold" nodeType="withEffect" presetClass="entr" presetID="10" presetSubtype="0">
                                  <p:stCondLst>
                                    <p:cond delay="0"/>
                                  </p:stCondLst>
                                  <p:childTnLst>
                                    <p:set>
                                      <p:cBhvr>
                                        <p:cTn dur="1" fill="hold">
                                          <p:stCondLst>
                                            <p:cond delay="0"/>
                                          </p:stCondLst>
                                        </p:cTn>
                                        <p:tgtEl>
                                          <p:spTgt spid="304"/>
                                        </p:tgtEl>
                                        <p:attrNameLst>
                                          <p:attrName>style.visibility</p:attrName>
                                        </p:attrNameLst>
                                      </p:cBhvr>
                                      <p:to>
                                        <p:strVal val="visible"/>
                                      </p:to>
                                    </p:set>
                                    <p:animEffect filter="fade" transition="in">
                                      <p:cBhvr>
                                        <p:cTn dur="1000"/>
                                        <p:tgtEl>
                                          <p:spTgt spid="304"/>
                                        </p:tgtEl>
                                      </p:cBhvr>
                                    </p:animEffect>
                                  </p:childTnLst>
                                </p:cTn>
                              </p:par>
                              <p:par>
                                <p:cTn fill="hold" nodeType="with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1000"/>
                                        <p:tgtEl>
                                          <p:spTgt spid="308"/>
                                        </p:tgtEl>
                                      </p:cBhvr>
                                    </p:animEffect>
                                  </p:childTnLst>
                                </p:cTn>
                              </p:par>
                              <p:par>
                                <p:cTn fill="hold" nodeType="with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000"/>
                                        <p:tgtEl>
                                          <p:spTgt spid="3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16" name="Shape 316"/>
        <p:cNvGrpSpPr/>
        <p:nvPr/>
      </p:nvGrpSpPr>
      <p:grpSpPr>
        <a:xfrm>
          <a:off x="0" y="0"/>
          <a:ext cx="0" cy="0"/>
          <a:chOff x="0" y="0"/>
          <a:chExt cx="0" cy="0"/>
        </a:xfrm>
      </p:grpSpPr>
      <p:sp>
        <p:nvSpPr>
          <p:cNvPr id="317" name="Google Shape;317;p29"/>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Dynamic Model</a:t>
            </a:r>
            <a:endParaRPr>
              <a:solidFill>
                <a:srgbClr val="00887A"/>
              </a:solidFill>
            </a:endParaRPr>
          </a:p>
        </p:txBody>
      </p:sp>
      <p:grpSp>
        <p:nvGrpSpPr>
          <p:cNvPr id="318" name="Google Shape;318;p29"/>
          <p:cNvGrpSpPr/>
          <p:nvPr/>
        </p:nvGrpSpPr>
        <p:grpSpPr>
          <a:xfrm>
            <a:off x="1531961" y="2467146"/>
            <a:ext cx="1151400" cy="1110300"/>
            <a:chOff x="1531961" y="2467146"/>
            <a:chExt cx="1151400" cy="1110300"/>
          </a:xfrm>
        </p:grpSpPr>
        <p:sp>
          <p:nvSpPr>
            <p:cNvPr id="319" name="Google Shape;319;p29"/>
            <p:cNvSpPr/>
            <p:nvPr/>
          </p:nvSpPr>
          <p:spPr>
            <a:xfrm>
              <a:off x="1531961" y="2467146"/>
              <a:ext cx="1151400" cy="1110300"/>
            </a:xfrm>
            <a:prstGeom prst="ellipse">
              <a:avLst/>
            </a:prstGeom>
            <a:solidFill>
              <a:srgbClr val="63A9FB"/>
            </a:solidFill>
            <a:ln cap="flat" cmpd="sng" w="9525">
              <a:solidFill>
                <a:srgbClr val="63A9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29"/>
            <p:cNvPicPr preferRelativeResize="0"/>
            <p:nvPr/>
          </p:nvPicPr>
          <p:blipFill>
            <a:blip r:embed="rId3">
              <a:alphaModFix/>
            </a:blip>
            <a:stretch>
              <a:fillRect/>
            </a:stretch>
          </p:blipFill>
          <p:spPr>
            <a:xfrm>
              <a:off x="1922082" y="2641363"/>
              <a:ext cx="329633" cy="706991"/>
            </a:xfrm>
            <a:prstGeom prst="rect">
              <a:avLst/>
            </a:prstGeom>
            <a:noFill/>
            <a:ln>
              <a:noFill/>
            </a:ln>
          </p:spPr>
        </p:pic>
        <p:pic>
          <p:nvPicPr>
            <p:cNvPr id="321" name="Google Shape;321;p29"/>
            <p:cNvPicPr preferRelativeResize="0"/>
            <p:nvPr/>
          </p:nvPicPr>
          <p:blipFill>
            <a:blip r:embed="rId3">
              <a:alphaModFix/>
            </a:blip>
            <a:stretch>
              <a:fillRect/>
            </a:stretch>
          </p:blipFill>
          <p:spPr>
            <a:xfrm>
              <a:off x="2168267" y="2696236"/>
              <a:ext cx="329633" cy="706991"/>
            </a:xfrm>
            <a:prstGeom prst="rect">
              <a:avLst/>
            </a:prstGeom>
            <a:noFill/>
            <a:ln>
              <a:noFill/>
            </a:ln>
          </p:spPr>
        </p:pic>
        <p:pic>
          <p:nvPicPr>
            <p:cNvPr id="322" name="Google Shape;322;p29"/>
            <p:cNvPicPr preferRelativeResize="0"/>
            <p:nvPr/>
          </p:nvPicPr>
          <p:blipFill>
            <a:blip r:embed="rId3">
              <a:alphaModFix/>
            </a:blip>
            <a:stretch>
              <a:fillRect/>
            </a:stretch>
          </p:blipFill>
          <p:spPr>
            <a:xfrm>
              <a:off x="1692125" y="2696247"/>
              <a:ext cx="329633" cy="706991"/>
            </a:xfrm>
            <a:prstGeom prst="rect">
              <a:avLst/>
            </a:prstGeom>
            <a:noFill/>
            <a:ln>
              <a:noFill/>
            </a:ln>
          </p:spPr>
        </p:pic>
      </p:grpSp>
      <p:grpSp>
        <p:nvGrpSpPr>
          <p:cNvPr id="323" name="Google Shape;323;p29"/>
          <p:cNvGrpSpPr/>
          <p:nvPr/>
        </p:nvGrpSpPr>
        <p:grpSpPr>
          <a:xfrm>
            <a:off x="2795600" y="2467146"/>
            <a:ext cx="2352099" cy="1110300"/>
            <a:chOff x="2795600" y="2467146"/>
            <a:chExt cx="2352099" cy="1110300"/>
          </a:xfrm>
        </p:grpSpPr>
        <p:cxnSp>
          <p:nvCxnSpPr>
            <p:cNvPr id="324" name="Google Shape;324;p29"/>
            <p:cNvCxnSpPr/>
            <p:nvPr/>
          </p:nvCxnSpPr>
          <p:spPr>
            <a:xfrm>
              <a:off x="2795600" y="3033725"/>
              <a:ext cx="1071600" cy="0"/>
            </a:xfrm>
            <a:prstGeom prst="straightConnector1">
              <a:avLst/>
            </a:prstGeom>
            <a:noFill/>
            <a:ln cap="flat" cmpd="sng" w="19050">
              <a:solidFill>
                <a:schemeClr val="dk2"/>
              </a:solidFill>
              <a:prstDash val="solid"/>
              <a:round/>
              <a:headEnd len="med" w="med" type="none"/>
              <a:tailEnd len="med" w="med" type="triangle"/>
            </a:ln>
          </p:spPr>
        </p:cxnSp>
        <p:grpSp>
          <p:nvGrpSpPr>
            <p:cNvPr id="325" name="Google Shape;325;p29"/>
            <p:cNvGrpSpPr/>
            <p:nvPr/>
          </p:nvGrpSpPr>
          <p:grpSpPr>
            <a:xfrm>
              <a:off x="3996299" y="2467146"/>
              <a:ext cx="1151400" cy="1110300"/>
              <a:chOff x="3996299" y="2467146"/>
              <a:chExt cx="1151400" cy="1110300"/>
            </a:xfrm>
          </p:grpSpPr>
          <p:sp>
            <p:nvSpPr>
              <p:cNvPr id="326" name="Google Shape;326;p29"/>
              <p:cNvSpPr/>
              <p:nvPr/>
            </p:nvSpPr>
            <p:spPr>
              <a:xfrm>
                <a:off x="3996299" y="2467146"/>
                <a:ext cx="1151400" cy="1110300"/>
              </a:xfrm>
              <a:prstGeom prst="ellipse">
                <a:avLst/>
              </a:prstGeom>
              <a:solidFill>
                <a:srgbClr val="63A9FB"/>
              </a:solidFill>
              <a:ln cap="flat" cmpd="sng" w="9525">
                <a:solidFill>
                  <a:srgbClr val="63A9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7" name="Google Shape;327;p29"/>
              <p:cNvPicPr preferRelativeResize="0"/>
              <p:nvPr/>
            </p:nvPicPr>
            <p:blipFill>
              <a:blip r:embed="rId4">
                <a:alphaModFix/>
              </a:blip>
              <a:stretch>
                <a:fillRect/>
              </a:stretch>
            </p:blipFill>
            <p:spPr>
              <a:xfrm>
                <a:off x="4164900" y="2619412"/>
                <a:ext cx="805775" cy="805775"/>
              </a:xfrm>
              <a:prstGeom prst="rect">
                <a:avLst/>
              </a:prstGeom>
              <a:noFill/>
              <a:ln>
                <a:noFill/>
              </a:ln>
            </p:spPr>
          </p:pic>
        </p:grpSp>
      </p:grpSp>
      <p:grpSp>
        <p:nvGrpSpPr>
          <p:cNvPr id="328" name="Google Shape;328;p29"/>
          <p:cNvGrpSpPr/>
          <p:nvPr/>
        </p:nvGrpSpPr>
        <p:grpSpPr>
          <a:xfrm>
            <a:off x="5268375" y="2467146"/>
            <a:ext cx="2343686" cy="1110300"/>
            <a:chOff x="5268375" y="2467146"/>
            <a:chExt cx="2343686" cy="1110300"/>
          </a:xfrm>
        </p:grpSpPr>
        <p:cxnSp>
          <p:nvCxnSpPr>
            <p:cNvPr id="329" name="Google Shape;329;p29"/>
            <p:cNvCxnSpPr/>
            <p:nvPr/>
          </p:nvCxnSpPr>
          <p:spPr>
            <a:xfrm>
              <a:off x="5268375" y="3022300"/>
              <a:ext cx="1071600" cy="0"/>
            </a:xfrm>
            <a:prstGeom prst="straightConnector1">
              <a:avLst/>
            </a:prstGeom>
            <a:noFill/>
            <a:ln cap="flat" cmpd="sng" w="19050">
              <a:solidFill>
                <a:schemeClr val="dk2"/>
              </a:solidFill>
              <a:prstDash val="solid"/>
              <a:round/>
              <a:headEnd len="med" w="med" type="none"/>
              <a:tailEnd len="med" w="med" type="triangle"/>
            </a:ln>
          </p:spPr>
        </p:cxnSp>
        <p:grpSp>
          <p:nvGrpSpPr>
            <p:cNvPr id="330" name="Google Shape;330;p29"/>
            <p:cNvGrpSpPr/>
            <p:nvPr/>
          </p:nvGrpSpPr>
          <p:grpSpPr>
            <a:xfrm>
              <a:off x="6460661" y="2467146"/>
              <a:ext cx="1151400" cy="1110300"/>
              <a:chOff x="6460661" y="2467146"/>
              <a:chExt cx="1151400" cy="1110300"/>
            </a:xfrm>
          </p:grpSpPr>
          <p:sp>
            <p:nvSpPr>
              <p:cNvPr id="331" name="Google Shape;331;p29"/>
              <p:cNvSpPr/>
              <p:nvPr/>
            </p:nvSpPr>
            <p:spPr>
              <a:xfrm>
                <a:off x="6460661" y="2467146"/>
                <a:ext cx="1151400" cy="1110300"/>
              </a:xfrm>
              <a:prstGeom prst="ellipse">
                <a:avLst/>
              </a:prstGeom>
              <a:solidFill>
                <a:srgbClr val="63A9FB"/>
              </a:solidFill>
              <a:ln cap="flat" cmpd="sng" w="9525">
                <a:solidFill>
                  <a:srgbClr val="63A9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2" name="Google Shape;332;p29"/>
              <p:cNvPicPr preferRelativeResize="0"/>
              <p:nvPr/>
            </p:nvPicPr>
            <p:blipFill>
              <a:blip r:embed="rId5">
                <a:alphaModFix/>
              </a:blip>
              <a:stretch>
                <a:fillRect/>
              </a:stretch>
            </p:blipFill>
            <p:spPr>
              <a:xfrm>
                <a:off x="6633450" y="2619400"/>
                <a:ext cx="805775" cy="805775"/>
              </a:xfrm>
              <a:prstGeom prst="rect">
                <a:avLst/>
              </a:prstGeom>
              <a:noFill/>
              <a:ln>
                <a:noFill/>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1000"/>
                                        <p:tgtEl>
                                          <p:spTgt spid="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36" name="Shape 336"/>
        <p:cNvGrpSpPr/>
        <p:nvPr/>
      </p:nvGrpSpPr>
      <p:grpSpPr>
        <a:xfrm>
          <a:off x="0" y="0"/>
          <a:ext cx="0" cy="0"/>
          <a:chOff x="0" y="0"/>
          <a:chExt cx="0" cy="0"/>
        </a:xfrm>
      </p:grpSpPr>
      <p:sp>
        <p:nvSpPr>
          <p:cNvPr id="337" name="Google Shape;337;p30"/>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Calculations</a:t>
            </a:r>
            <a:endParaRPr>
              <a:solidFill>
                <a:srgbClr val="00887A"/>
              </a:solidFill>
            </a:endParaRPr>
          </a:p>
        </p:txBody>
      </p:sp>
      <p:pic>
        <p:nvPicPr>
          <p:cNvPr id="338" name="Google Shape;338;p30"/>
          <p:cNvPicPr preferRelativeResize="0"/>
          <p:nvPr/>
        </p:nvPicPr>
        <p:blipFill>
          <a:blip r:embed="rId3">
            <a:alphaModFix/>
          </a:blip>
          <a:stretch>
            <a:fillRect/>
          </a:stretch>
        </p:blipFill>
        <p:spPr>
          <a:xfrm>
            <a:off x="1343089" y="1027475"/>
            <a:ext cx="6457824" cy="38185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42" name="Shape 342"/>
        <p:cNvGrpSpPr/>
        <p:nvPr/>
      </p:nvGrpSpPr>
      <p:grpSpPr>
        <a:xfrm>
          <a:off x="0" y="0"/>
          <a:ext cx="0" cy="0"/>
          <a:chOff x="0" y="0"/>
          <a:chExt cx="0" cy="0"/>
        </a:xfrm>
      </p:grpSpPr>
      <p:sp>
        <p:nvSpPr>
          <p:cNvPr id="343" name="Google Shape;343;p31"/>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Results</a:t>
            </a:r>
            <a:endParaRPr>
              <a:solidFill>
                <a:srgbClr val="00887A"/>
              </a:solidFill>
            </a:endParaRPr>
          </a:p>
        </p:txBody>
      </p:sp>
      <p:sp>
        <p:nvSpPr>
          <p:cNvPr id="344" name="Google Shape;344;p31"/>
          <p:cNvSpPr/>
          <p:nvPr/>
        </p:nvSpPr>
        <p:spPr>
          <a:xfrm>
            <a:off x="1878300" y="1879638"/>
            <a:ext cx="5387400" cy="1384200"/>
          </a:xfrm>
          <a:prstGeom prst="rect">
            <a:avLst/>
          </a:prstGeom>
          <a:solidFill>
            <a:srgbClr val="77A6F7"/>
          </a:solidFill>
          <a:ln cap="flat" cmpd="sng" w="19050">
            <a:solidFill>
              <a:srgbClr val="77A6F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sz="3600">
                <a:solidFill>
                  <a:srgbClr val="F3F3F3"/>
                </a:solidFill>
                <a:latin typeface="Anton"/>
                <a:ea typeface="Anton"/>
                <a:cs typeface="Anton"/>
                <a:sym typeface="Anton"/>
              </a:rPr>
              <a:t>7.6 billions</a:t>
            </a:r>
            <a:r>
              <a:rPr b="1" lang="es" sz="3600">
                <a:solidFill>
                  <a:srgbClr val="F3F3F3"/>
                </a:solidFill>
                <a:latin typeface="Anton"/>
                <a:ea typeface="Anton"/>
                <a:cs typeface="Anton"/>
                <a:sym typeface="Anton"/>
              </a:rPr>
              <a:t>          </a:t>
            </a:r>
            <a:endParaRPr b="1" sz="3600">
              <a:solidFill>
                <a:srgbClr val="F3F3F3"/>
              </a:solidFill>
              <a:latin typeface="Anton"/>
              <a:ea typeface="Anton"/>
              <a:cs typeface="Anton"/>
              <a:sym typeface="Anto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48" name="Shape 348"/>
        <p:cNvGrpSpPr/>
        <p:nvPr/>
      </p:nvGrpSpPr>
      <p:grpSpPr>
        <a:xfrm>
          <a:off x="0" y="0"/>
          <a:ext cx="0" cy="0"/>
          <a:chOff x="0" y="0"/>
          <a:chExt cx="0" cy="0"/>
        </a:xfrm>
      </p:grpSpPr>
      <p:sp>
        <p:nvSpPr>
          <p:cNvPr id="349" name="Google Shape;349;p32"/>
          <p:cNvSpPr/>
          <p:nvPr/>
        </p:nvSpPr>
        <p:spPr>
          <a:xfrm>
            <a:off x="0" y="0"/>
            <a:ext cx="9144000" cy="5143500"/>
          </a:xfrm>
          <a:prstGeom prst="rect">
            <a:avLst/>
          </a:prstGeom>
          <a:solidFill>
            <a:srgbClr val="77A6F7"/>
          </a:solidFill>
          <a:ln cap="flat" cmpd="sng" w="9525">
            <a:solidFill>
              <a:srgbClr val="77A6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2"/>
          <p:cNvSpPr/>
          <p:nvPr/>
        </p:nvSpPr>
        <p:spPr>
          <a:xfrm>
            <a:off x="4646100" y="0"/>
            <a:ext cx="4497900" cy="5143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351" name="Google Shape;351;p32"/>
          <p:cNvSpPr txBox="1"/>
          <p:nvPr/>
        </p:nvSpPr>
        <p:spPr>
          <a:xfrm>
            <a:off x="98775" y="102350"/>
            <a:ext cx="4353600" cy="47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000">
                <a:solidFill>
                  <a:srgbClr val="FFFFFF"/>
                </a:solidFill>
                <a:latin typeface="Anton"/>
                <a:ea typeface="Anton"/>
                <a:cs typeface="Anton"/>
                <a:sym typeface="Anton"/>
              </a:rPr>
              <a:t>Strengths</a:t>
            </a:r>
            <a:endParaRPr sz="3000">
              <a:solidFill>
                <a:srgbClr val="FFFFFF"/>
              </a:solidFill>
              <a:latin typeface="Anton"/>
              <a:ea typeface="Anton"/>
              <a:cs typeface="Anton"/>
              <a:sym typeface="Anton"/>
            </a:endParaRPr>
          </a:p>
        </p:txBody>
      </p:sp>
      <p:sp>
        <p:nvSpPr>
          <p:cNvPr id="352" name="Google Shape;352;p32"/>
          <p:cNvSpPr txBox="1"/>
          <p:nvPr/>
        </p:nvSpPr>
        <p:spPr>
          <a:xfrm>
            <a:off x="4718250" y="102350"/>
            <a:ext cx="4353600" cy="47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000">
                <a:solidFill>
                  <a:srgbClr val="00887A"/>
                </a:solidFill>
                <a:latin typeface="Anton"/>
                <a:ea typeface="Anton"/>
                <a:cs typeface="Anton"/>
                <a:sym typeface="Anton"/>
              </a:rPr>
              <a:t>Weaknesses</a:t>
            </a:r>
            <a:endParaRPr sz="3000">
              <a:solidFill>
                <a:srgbClr val="00887A"/>
              </a:solidFill>
              <a:latin typeface="Anton"/>
              <a:ea typeface="Anton"/>
              <a:cs typeface="Anton"/>
              <a:sym typeface="Anton"/>
            </a:endParaRPr>
          </a:p>
        </p:txBody>
      </p:sp>
      <p:sp>
        <p:nvSpPr>
          <p:cNvPr id="353" name="Google Shape;353;p32"/>
          <p:cNvSpPr txBox="1"/>
          <p:nvPr/>
        </p:nvSpPr>
        <p:spPr>
          <a:xfrm>
            <a:off x="793275" y="906550"/>
            <a:ext cx="2964600" cy="701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lang="es">
                <a:solidFill>
                  <a:schemeClr val="dk1"/>
                </a:solidFill>
                <a:latin typeface="Anaheim"/>
                <a:ea typeface="Anaheim"/>
                <a:cs typeface="Anaheim"/>
                <a:sym typeface="Anaheim"/>
              </a:rPr>
              <a:t>System Dynamics takes interdependence of Key Factors into consideration</a:t>
            </a:r>
            <a:endParaRPr>
              <a:solidFill>
                <a:schemeClr val="dk1"/>
              </a:solidFill>
              <a:latin typeface="Anaheim"/>
              <a:ea typeface="Anaheim"/>
              <a:cs typeface="Anaheim"/>
              <a:sym typeface="Anaheim"/>
            </a:endParaRPr>
          </a:p>
        </p:txBody>
      </p:sp>
      <p:sp>
        <p:nvSpPr>
          <p:cNvPr id="354" name="Google Shape;354;p32"/>
          <p:cNvSpPr txBox="1"/>
          <p:nvPr/>
        </p:nvSpPr>
        <p:spPr>
          <a:xfrm>
            <a:off x="5412750" y="906550"/>
            <a:ext cx="2964600" cy="701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lang="es">
                <a:solidFill>
                  <a:schemeClr val="dk1"/>
                </a:solidFill>
                <a:latin typeface="Anaheim"/>
                <a:ea typeface="Anaheim"/>
                <a:cs typeface="Anaheim"/>
                <a:sym typeface="Anaheim"/>
              </a:rPr>
              <a:t>Economic processes are not taken into account</a:t>
            </a:r>
            <a:endParaRPr>
              <a:solidFill>
                <a:schemeClr val="dk1"/>
              </a:solidFill>
              <a:latin typeface="Anaheim"/>
              <a:ea typeface="Anaheim"/>
              <a:cs typeface="Anaheim"/>
              <a:sym typeface="Anaheim"/>
            </a:endParaRPr>
          </a:p>
        </p:txBody>
      </p:sp>
      <p:sp>
        <p:nvSpPr>
          <p:cNvPr id="355" name="Google Shape;355;p32"/>
          <p:cNvSpPr txBox="1"/>
          <p:nvPr/>
        </p:nvSpPr>
        <p:spPr>
          <a:xfrm>
            <a:off x="5412750" y="1865150"/>
            <a:ext cx="2964600" cy="701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lang="es">
                <a:solidFill>
                  <a:schemeClr val="dk1"/>
                </a:solidFill>
                <a:latin typeface="Anaheim"/>
                <a:ea typeface="Anaheim"/>
                <a:cs typeface="Anaheim"/>
                <a:sym typeface="Anaheim"/>
              </a:rPr>
              <a:t>Lack of insight control of model calculations because we work on Python library </a:t>
            </a:r>
            <a:endParaRPr>
              <a:solidFill>
                <a:schemeClr val="dk1"/>
              </a:solidFill>
              <a:latin typeface="Anaheim"/>
              <a:ea typeface="Anaheim"/>
              <a:cs typeface="Anaheim"/>
              <a:sym typeface="Anaheim"/>
            </a:endParaRPr>
          </a:p>
        </p:txBody>
      </p:sp>
      <p:sp>
        <p:nvSpPr>
          <p:cNvPr id="356" name="Google Shape;356;p32"/>
          <p:cNvSpPr txBox="1"/>
          <p:nvPr/>
        </p:nvSpPr>
        <p:spPr>
          <a:xfrm>
            <a:off x="793275" y="1865150"/>
            <a:ext cx="2964600" cy="701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lang="es">
                <a:solidFill>
                  <a:schemeClr val="dk1"/>
                </a:solidFill>
                <a:latin typeface="Anaheim"/>
                <a:ea typeface="Anaheim"/>
                <a:cs typeface="Anaheim"/>
                <a:sym typeface="Anaheim"/>
              </a:rPr>
              <a:t>Social Factors are included in the model</a:t>
            </a:r>
            <a:endParaRPr>
              <a:solidFill>
                <a:schemeClr val="dk1"/>
              </a:solidFill>
              <a:latin typeface="Anaheim"/>
              <a:ea typeface="Anaheim"/>
              <a:cs typeface="Anaheim"/>
              <a:sym typeface="Anaheim"/>
            </a:endParaRPr>
          </a:p>
        </p:txBody>
      </p:sp>
      <p:sp>
        <p:nvSpPr>
          <p:cNvPr id="357" name="Google Shape;357;p32"/>
          <p:cNvSpPr txBox="1"/>
          <p:nvPr/>
        </p:nvSpPr>
        <p:spPr>
          <a:xfrm>
            <a:off x="793275" y="4079100"/>
            <a:ext cx="2964600" cy="701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lang="es">
                <a:solidFill>
                  <a:schemeClr val="dk1"/>
                </a:solidFill>
                <a:latin typeface="Anaheim"/>
                <a:ea typeface="Anaheim"/>
                <a:cs typeface="Anaheim"/>
                <a:sym typeface="Anaheim"/>
              </a:rPr>
              <a:t>The model allows for analysis of how each factors contributes to Carrying Capacity allowing us to find ways to increase it </a:t>
            </a:r>
            <a:endParaRPr>
              <a:solidFill>
                <a:schemeClr val="dk1"/>
              </a:solidFill>
              <a:latin typeface="Anaheim"/>
              <a:ea typeface="Anaheim"/>
              <a:cs typeface="Anaheim"/>
              <a:sym typeface="Anaheim"/>
            </a:endParaRPr>
          </a:p>
        </p:txBody>
      </p:sp>
      <p:sp>
        <p:nvSpPr>
          <p:cNvPr id="358" name="Google Shape;358;p32"/>
          <p:cNvSpPr txBox="1"/>
          <p:nvPr/>
        </p:nvSpPr>
        <p:spPr>
          <a:xfrm>
            <a:off x="793275" y="2887475"/>
            <a:ext cx="2964600" cy="701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lang="es">
                <a:solidFill>
                  <a:schemeClr val="dk1"/>
                </a:solidFill>
                <a:latin typeface="Anaheim"/>
                <a:ea typeface="Anaheim"/>
                <a:cs typeface="Anaheim"/>
                <a:sym typeface="Anaheim"/>
              </a:rPr>
              <a:t>Earth’s Carrying Capacity is calculated for every country separately</a:t>
            </a:r>
            <a:endParaRPr>
              <a:solidFill>
                <a:schemeClr val="dk1"/>
              </a:solidFill>
              <a:latin typeface="Anaheim"/>
              <a:ea typeface="Anaheim"/>
              <a:cs typeface="Anaheim"/>
              <a:sym typeface="Anahei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62" name="Shape 362"/>
        <p:cNvGrpSpPr/>
        <p:nvPr/>
      </p:nvGrpSpPr>
      <p:grpSpPr>
        <a:xfrm>
          <a:off x="0" y="0"/>
          <a:ext cx="0" cy="0"/>
          <a:chOff x="0" y="0"/>
          <a:chExt cx="0" cy="0"/>
        </a:xfrm>
      </p:grpSpPr>
      <p:sp>
        <p:nvSpPr>
          <p:cNvPr id="363" name="Google Shape;363;p33"/>
          <p:cNvSpPr txBox="1"/>
          <p:nvPr>
            <p:ph type="ctrTitle"/>
          </p:nvPr>
        </p:nvSpPr>
        <p:spPr>
          <a:xfrm>
            <a:off x="111325" y="2594757"/>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Raising Earth’s Carrying Capacity</a:t>
            </a:r>
            <a:endParaRPr/>
          </a:p>
        </p:txBody>
      </p:sp>
      <p:sp>
        <p:nvSpPr>
          <p:cNvPr id="364" name="Google Shape;364;p33"/>
          <p:cNvSpPr/>
          <p:nvPr/>
        </p:nvSpPr>
        <p:spPr>
          <a:xfrm>
            <a:off x="991600" y="268235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3"/>
          <p:cNvSpPr/>
          <p:nvPr/>
        </p:nvSpPr>
        <p:spPr>
          <a:xfrm>
            <a:off x="663225" y="302120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3"/>
          <p:cNvSpPr/>
          <p:nvPr/>
        </p:nvSpPr>
        <p:spPr>
          <a:xfrm>
            <a:off x="7622000" y="351100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3"/>
          <p:cNvSpPr/>
          <p:nvPr/>
        </p:nvSpPr>
        <p:spPr>
          <a:xfrm>
            <a:off x="8014325" y="31751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3"/>
          <p:cNvSpPr/>
          <p:nvPr/>
        </p:nvSpPr>
        <p:spPr>
          <a:xfrm>
            <a:off x="8247050" y="4346473"/>
            <a:ext cx="180597" cy="177727"/>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3"/>
          <p:cNvSpPr/>
          <p:nvPr/>
        </p:nvSpPr>
        <p:spPr>
          <a:xfrm>
            <a:off x="8068750" y="4638075"/>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3"/>
          <p:cNvSpPr/>
          <p:nvPr/>
        </p:nvSpPr>
        <p:spPr>
          <a:xfrm>
            <a:off x="7712675" y="4050513"/>
            <a:ext cx="411275" cy="404698"/>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3"/>
          <p:cNvSpPr/>
          <p:nvPr/>
        </p:nvSpPr>
        <p:spPr>
          <a:xfrm>
            <a:off x="1659325" y="1071223"/>
            <a:ext cx="180597" cy="177727"/>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3"/>
          <p:cNvSpPr/>
          <p:nvPr/>
        </p:nvSpPr>
        <p:spPr>
          <a:xfrm>
            <a:off x="2077225" y="1193075"/>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3"/>
          <p:cNvSpPr/>
          <p:nvPr/>
        </p:nvSpPr>
        <p:spPr>
          <a:xfrm>
            <a:off x="1781775" y="1353288"/>
            <a:ext cx="411275" cy="404698"/>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77" name="Shape 377"/>
        <p:cNvGrpSpPr/>
        <p:nvPr/>
      </p:nvGrpSpPr>
      <p:grpSpPr>
        <a:xfrm>
          <a:off x="0" y="0"/>
          <a:ext cx="0" cy="0"/>
          <a:chOff x="0" y="0"/>
          <a:chExt cx="0" cy="0"/>
        </a:xfrm>
      </p:grpSpPr>
      <p:sp>
        <p:nvSpPr>
          <p:cNvPr id="378" name="Google Shape;378;p34"/>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Strategies</a:t>
            </a:r>
            <a:endParaRPr>
              <a:solidFill>
                <a:srgbClr val="00887A"/>
              </a:solidFill>
            </a:endParaRPr>
          </a:p>
        </p:txBody>
      </p:sp>
      <p:sp>
        <p:nvSpPr>
          <p:cNvPr id="379" name="Google Shape;379;p34"/>
          <p:cNvSpPr/>
          <p:nvPr/>
        </p:nvSpPr>
        <p:spPr>
          <a:xfrm>
            <a:off x="2294306" y="3133175"/>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4"/>
          <p:cNvSpPr/>
          <p:nvPr/>
        </p:nvSpPr>
        <p:spPr>
          <a:xfrm>
            <a:off x="5544510" y="3133175"/>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4"/>
          <p:cNvSpPr/>
          <p:nvPr/>
        </p:nvSpPr>
        <p:spPr>
          <a:xfrm>
            <a:off x="3924514" y="3133175"/>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4"/>
          <p:cNvSpPr/>
          <p:nvPr/>
        </p:nvSpPr>
        <p:spPr>
          <a:xfrm>
            <a:off x="664094" y="3133175"/>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4"/>
          <p:cNvSpPr txBox="1"/>
          <p:nvPr>
            <p:ph idx="4294967295" type="ctrTitle"/>
          </p:nvPr>
        </p:nvSpPr>
        <p:spPr>
          <a:xfrm>
            <a:off x="606225" y="4393835"/>
            <a:ext cx="11403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Capturing CO2</a:t>
            </a:r>
            <a:endParaRPr sz="1400">
              <a:solidFill>
                <a:srgbClr val="00887A"/>
              </a:solidFill>
            </a:endParaRPr>
          </a:p>
        </p:txBody>
      </p:sp>
      <p:sp>
        <p:nvSpPr>
          <p:cNvPr id="384" name="Google Shape;384;p34"/>
          <p:cNvSpPr txBox="1"/>
          <p:nvPr>
            <p:ph idx="4294967295" type="ctrTitle"/>
          </p:nvPr>
        </p:nvSpPr>
        <p:spPr>
          <a:xfrm>
            <a:off x="2241126" y="4393835"/>
            <a:ext cx="11403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Space solar energy</a:t>
            </a:r>
            <a:endParaRPr sz="1400">
              <a:solidFill>
                <a:srgbClr val="00887A"/>
              </a:solidFill>
            </a:endParaRPr>
          </a:p>
        </p:txBody>
      </p:sp>
      <p:sp>
        <p:nvSpPr>
          <p:cNvPr id="385" name="Google Shape;385;p34"/>
          <p:cNvSpPr txBox="1"/>
          <p:nvPr>
            <p:ph idx="4294967295" type="ctrTitle"/>
          </p:nvPr>
        </p:nvSpPr>
        <p:spPr>
          <a:xfrm>
            <a:off x="3876025" y="4393835"/>
            <a:ext cx="11403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Tidal energy</a:t>
            </a:r>
            <a:endParaRPr sz="1400">
              <a:solidFill>
                <a:srgbClr val="00887A"/>
              </a:solidFill>
            </a:endParaRPr>
          </a:p>
        </p:txBody>
      </p:sp>
      <p:sp>
        <p:nvSpPr>
          <p:cNvPr id="386" name="Google Shape;386;p34"/>
          <p:cNvSpPr txBox="1"/>
          <p:nvPr>
            <p:ph idx="4294967295" type="ctrTitle"/>
          </p:nvPr>
        </p:nvSpPr>
        <p:spPr>
          <a:xfrm>
            <a:off x="5491331" y="4393835"/>
            <a:ext cx="11403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Geothermal energy</a:t>
            </a:r>
            <a:endParaRPr sz="1400">
              <a:solidFill>
                <a:srgbClr val="00887A"/>
              </a:solidFill>
            </a:endParaRPr>
          </a:p>
        </p:txBody>
      </p:sp>
      <p:cxnSp>
        <p:nvCxnSpPr>
          <p:cNvPr id="387" name="Google Shape;387;p34"/>
          <p:cNvCxnSpPr>
            <a:stCxn id="382" idx="4"/>
            <a:endCxn id="383" idx="0"/>
          </p:cNvCxnSpPr>
          <p:nvPr/>
        </p:nvCxnSpPr>
        <p:spPr>
          <a:xfrm flipH="1">
            <a:off x="1176494" y="4166975"/>
            <a:ext cx="4500" cy="226800"/>
          </a:xfrm>
          <a:prstGeom prst="straightConnector1">
            <a:avLst/>
          </a:prstGeom>
          <a:noFill/>
          <a:ln cap="flat" cmpd="sng" w="19050">
            <a:solidFill>
              <a:srgbClr val="434343"/>
            </a:solidFill>
            <a:prstDash val="solid"/>
            <a:round/>
            <a:headEnd len="med" w="med" type="none"/>
            <a:tailEnd len="med" w="med" type="oval"/>
          </a:ln>
        </p:spPr>
      </p:cxnSp>
      <p:cxnSp>
        <p:nvCxnSpPr>
          <p:cNvPr id="388" name="Google Shape;388;p34"/>
          <p:cNvCxnSpPr>
            <a:stCxn id="379" idx="4"/>
            <a:endCxn id="384" idx="0"/>
          </p:cNvCxnSpPr>
          <p:nvPr/>
        </p:nvCxnSpPr>
        <p:spPr>
          <a:xfrm>
            <a:off x="2811206" y="4166975"/>
            <a:ext cx="0" cy="226800"/>
          </a:xfrm>
          <a:prstGeom prst="straightConnector1">
            <a:avLst/>
          </a:prstGeom>
          <a:noFill/>
          <a:ln cap="flat" cmpd="sng" w="19050">
            <a:solidFill>
              <a:srgbClr val="434343"/>
            </a:solidFill>
            <a:prstDash val="solid"/>
            <a:round/>
            <a:headEnd len="med" w="med" type="none"/>
            <a:tailEnd len="med" w="med" type="oval"/>
          </a:ln>
        </p:spPr>
      </p:cxnSp>
      <p:cxnSp>
        <p:nvCxnSpPr>
          <p:cNvPr id="389" name="Google Shape;389;p34"/>
          <p:cNvCxnSpPr>
            <a:stCxn id="381" idx="4"/>
            <a:endCxn id="385" idx="0"/>
          </p:cNvCxnSpPr>
          <p:nvPr/>
        </p:nvCxnSpPr>
        <p:spPr>
          <a:xfrm>
            <a:off x="4441414" y="4166975"/>
            <a:ext cx="4800" cy="226800"/>
          </a:xfrm>
          <a:prstGeom prst="straightConnector1">
            <a:avLst/>
          </a:prstGeom>
          <a:noFill/>
          <a:ln cap="flat" cmpd="sng" w="19050">
            <a:solidFill>
              <a:srgbClr val="434343"/>
            </a:solidFill>
            <a:prstDash val="solid"/>
            <a:round/>
            <a:headEnd len="med" w="med" type="none"/>
            <a:tailEnd len="med" w="med" type="oval"/>
          </a:ln>
        </p:spPr>
      </p:cxnSp>
      <p:cxnSp>
        <p:nvCxnSpPr>
          <p:cNvPr id="390" name="Google Shape;390;p34"/>
          <p:cNvCxnSpPr>
            <a:stCxn id="380" idx="4"/>
            <a:endCxn id="386" idx="0"/>
          </p:cNvCxnSpPr>
          <p:nvPr/>
        </p:nvCxnSpPr>
        <p:spPr>
          <a:xfrm>
            <a:off x="6061410" y="4166975"/>
            <a:ext cx="0" cy="226800"/>
          </a:xfrm>
          <a:prstGeom prst="straightConnector1">
            <a:avLst/>
          </a:prstGeom>
          <a:noFill/>
          <a:ln cap="flat" cmpd="sng" w="19050">
            <a:solidFill>
              <a:srgbClr val="434343"/>
            </a:solidFill>
            <a:prstDash val="solid"/>
            <a:round/>
            <a:headEnd len="med" w="med" type="none"/>
            <a:tailEnd len="med" w="med" type="oval"/>
          </a:ln>
        </p:spPr>
      </p:cxnSp>
      <p:sp>
        <p:nvSpPr>
          <p:cNvPr id="391" name="Google Shape;391;p34"/>
          <p:cNvSpPr/>
          <p:nvPr/>
        </p:nvSpPr>
        <p:spPr>
          <a:xfrm>
            <a:off x="7150698" y="3133175"/>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4"/>
          <p:cNvSpPr txBox="1"/>
          <p:nvPr>
            <p:ph idx="4294967295" type="ctrTitle"/>
          </p:nvPr>
        </p:nvSpPr>
        <p:spPr>
          <a:xfrm>
            <a:off x="7051100" y="4393825"/>
            <a:ext cx="12330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Plastic decomposing bacteria</a:t>
            </a:r>
            <a:endParaRPr sz="1400">
              <a:solidFill>
                <a:srgbClr val="00887A"/>
              </a:solidFill>
            </a:endParaRPr>
          </a:p>
        </p:txBody>
      </p:sp>
      <p:cxnSp>
        <p:nvCxnSpPr>
          <p:cNvPr id="393" name="Google Shape;393;p34"/>
          <p:cNvCxnSpPr>
            <a:stCxn id="391" idx="4"/>
            <a:endCxn id="392" idx="0"/>
          </p:cNvCxnSpPr>
          <p:nvPr/>
        </p:nvCxnSpPr>
        <p:spPr>
          <a:xfrm>
            <a:off x="7667598" y="4166975"/>
            <a:ext cx="0" cy="226800"/>
          </a:xfrm>
          <a:prstGeom prst="straightConnector1">
            <a:avLst/>
          </a:prstGeom>
          <a:noFill/>
          <a:ln cap="flat" cmpd="sng" w="19050">
            <a:solidFill>
              <a:srgbClr val="434343"/>
            </a:solidFill>
            <a:prstDash val="solid"/>
            <a:round/>
            <a:headEnd len="med" w="med" type="none"/>
            <a:tailEnd len="med" w="med" type="oval"/>
          </a:ln>
        </p:spPr>
      </p:cxnSp>
      <p:sp>
        <p:nvSpPr>
          <p:cNvPr id="394" name="Google Shape;394;p34"/>
          <p:cNvSpPr/>
          <p:nvPr/>
        </p:nvSpPr>
        <p:spPr>
          <a:xfrm>
            <a:off x="2313881" y="1158450"/>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4"/>
          <p:cNvSpPr/>
          <p:nvPr/>
        </p:nvSpPr>
        <p:spPr>
          <a:xfrm>
            <a:off x="5564085" y="1158450"/>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4"/>
          <p:cNvSpPr/>
          <p:nvPr/>
        </p:nvSpPr>
        <p:spPr>
          <a:xfrm>
            <a:off x="3944089" y="1158450"/>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4"/>
          <p:cNvSpPr/>
          <p:nvPr/>
        </p:nvSpPr>
        <p:spPr>
          <a:xfrm>
            <a:off x="683619" y="1158450"/>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4"/>
          <p:cNvSpPr txBox="1"/>
          <p:nvPr>
            <p:ph idx="4294967295" type="ctrTitle"/>
          </p:nvPr>
        </p:nvSpPr>
        <p:spPr>
          <a:xfrm>
            <a:off x="625750" y="2419110"/>
            <a:ext cx="11403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Nuclear Power</a:t>
            </a:r>
            <a:endParaRPr sz="1400">
              <a:solidFill>
                <a:srgbClr val="00887A"/>
              </a:solidFill>
            </a:endParaRPr>
          </a:p>
        </p:txBody>
      </p:sp>
      <p:sp>
        <p:nvSpPr>
          <p:cNvPr id="399" name="Google Shape;399;p34"/>
          <p:cNvSpPr txBox="1"/>
          <p:nvPr>
            <p:ph idx="4294967295" type="ctrTitle"/>
          </p:nvPr>
        </p:nvSpPr>
        <p:spPr>
          <a:xfrm>
            <a:off x="2214337" y="2419100"/>
            <a:ext cx="12330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Reforestation</a:t>
            </a:r>
            <a:endParaRPr sz="1400">
              <a:solidFill>
                <a:srgbClr val="00887A"/>
              </a:solidFill>
            </a:endParaRPr>
          </a:p>
        </p:txBody>
      </p:sp>
      <p:sp>
        <p:nvSpPr>
          <p:cNvPr id="400" name="Google Shape;400;p34"/>
          <p:cNvSpPr txBox="1"/>
          <p:nvPr>
            <p:ph idx="4294967295" type="ctrTitle"/>
          </p:nvPr>
        </p:nvSpPr>
        <p:spPr>
          <a:xfrm>
            <a:off x="3895600" y="2419110"/>
            <a:ext cx="11403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Electrical Cars Policy</a:t>
            </a:r>
            <a:endParaRPr sz="1400">
              <a:solidFill>
                <a:srgbClr val="00887A"/>
              </a:solidFill>
            </a:endParaRPr>
          </a:p>
        </p:txBody>
      </p:sp>
      <p:sp>
        <p:nvSpPr>
          <p:cNvPr id="401" name="Google Shape;401;p34"/>
          <p:cNvSpPr txBox="1"/>
          <p:nvPr>
            <p:ph idx="4294967295" type="ctrTitle"/>
          </p:nvPr>
        </p:nvSpPr>
        <p:spPr>
          <a:xfrm>
            <a:off x="5510906" y="2419110"/>
            <a:ext cx="11403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Diet change</a:t>
            </a:r>
            <a:endParaRPr sz="1400">
              <a:solidFill>
                <a:srgbClr val="00887A"/>
              </a:solidFill>
            </a:endParaRPr>
          </a:p>
        </p:txBody>
      </p:sp>
      <p:cxnSp>
        <p:nvCxnSpPr>
          <p:cNvPr id="402" name="Google Shape;402;p34"/>
          <p:cNvCxnSpPr>
            <a:stCxn id="397" idx="4"/>
            <a:endCxn id="398" idx="0"/>
          </p:cNvCxnSpPr>
          <p:nvPr/>
        </p:nvCxnSpPr>
        <p:spPr>
          <a:xfrm flipH="1">
            <a:off x="1196019" y="2192250"/>
            <a:ext cx="4500" cy="226800"/>
          </a:xfrm>
          <a:prstGeom prst="straightConnector1">
            <a:avLst/>
          </a:prstGeom>
          <a:noFill/>
          <a:ln cap="flat" cmpd="sng" w="19050">
            <a:solidFill>
              <a:srgbClr val="434343"/>
            </a:solidFill>
            <a:prstDash val="solid"/>
            <a:round/>
            <a:headEnd len="med" w="med" type="none"/>
            <a:tailEnd len="med" w="med" type="oval"/>
          </a:ln>
        </p:spPr>
      </p:cxnSp>
      <p:cxnSp>
        <p:nvCxnSpPr>
          <p:cNvPr id="403" name="Google Shape;403;p34"/>
          <p:cNvCxnSpPr>
            <a:stCxn id="394" idx="4"/>
            <a:endCxn id="399" idx="0"/>
          </p:cNvCxnSpPr>
          <p:nvPr/>
        </p:nvCxnSpPr>
        <p:spPr>
          <a:xfrm>
            <a:off x="2830781" y="2192250"/>
            <a:ext cx="0" cy="226800"/>
          </a:xfrm>
          <a:prstGeom prst="straightConnector1">
            <a:avLst/>
          </a:prstGeom>
          <a:noFill/>
          <a:ln cap="flat" cmpd="sng" w="19050">
            <a:solidFill>
              <a:srgbClr val="434343"/>
            </a:solidFill>
            <a:prstDash val="solid"/>
            <a:round/>
            <a:headEnd len="med" w="med" type="none"/>
            <a:tailEnd len="med" w="med" type="oval"/>
          </a:ln>
        </p:spPr>
      </p:cxnSp>
      <p:cxnSp>
        <p:nvCxnSpPr>
          <p:cNvPr id="404" name="Google Shape;404;p34"/>
          <p:cNvCxnSpPr>
            <a:stCxn id="396" idx="4"/>
            <a:endCxn id="400" idx="0"/>
          </p:cNvCxnSpPr>
          <p:nvPr/>
        </p:nvCxnSpPr>
        <p:spPr>
          <a:xfrm>
            <a:off x="4460989" y="2192250"/>
            <a:ext cx="4800" cy="226800"/>
          </a:xfrm>
          <a:prstGeom prst="straightConnector1">
            <a:avLst/>
          </a:prstGeom>
          <a:noFill/>
          <a:ln cap="flat" cmpd="sng" w="19050">
            <a:solidFill>
              <a:srgbClr val="434343"/>
            </a:solidFill>
            <a:prstDash val="solid"/>
            <a:round/>
            <a:headEnd len="med" w="med" type="none"/>
            <a:tailEnd len="med" w="med" type="oval"/>
          </a:ln>
        </p:spPr>
      </p:cxnSp>
      <p:cxnSp>
        <p:nvCxnSpPr>
          <p:cNvPr id="405" name="Google Shape;405;p34"/>
          <p:cNvCxnSpPr>
            <a:stCxn id="395" idx="4"/>
            <a:endCxn id="401" idx="0"/>
          </p:cNvCxnSpPr>
          <p:nvPr/>
        </p:nvCxnSpPr>
        <p:spPr>
          <a:xfrm>
            <a:off x="6080985" y="2192250"/>
            <a:ext cx="0" cy="226800"/>
          </a:xfrm>
          <a:prstGeom prst="straightConnector1">
            <a:avLst/>
          </a:prstGeom>
          <a:noFill/>
          <a:ln cap="flat" cmpd="sng" w="19050">
            <a:solidFill>
              <a:srgbClr val="434343"/>
            </a:solidFill>
            <a:prstDash val="solid"/>
            <a:round/>
            <a:headEnd len="med" w="med" type="none"/>
            <a:tailEnd len="med" w="med" type="oval"/>
          </a:ln>
        </p:spPr>
      </p:cxnSp>
      <p:sp>
        <p:nvSpPr>
          <p:cNvPr id="406" name="Google Shape;406;p34"/>
          <p:cNvSpPr/>
          <p:nvPr/>
        </p:nvSpPr>
        <p:spPr>
          <a:xfrm>
            <a:off x="7170273" y="1158450"/>
            <a:ext cx="1033800" cy="1033800"/>
          </a:xfrm>
          <a:prstGeom prst="ellipse">
            <a:avLst/>
          </a:pr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4"/>
          <p:cNvSpPr txBox="1"/>
          <p:nvPr>
            <p:ph idx="4294967295" type="ctrTitle"/>
          </p:nvPr>
        </p:nvSpPr>
        <p:spPr>
          <a:xfrm>
            <a:off x="7117094" y="2419110"/>
            <a:ext cx="11403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solidFill>
                  <a:srgbClr val="00887A"/>
                </a:solidFill>
              </a:rPr>
              <a:t>Liquid coal</a:t>
            </a:r>
            <a:endParaRPr sz="1400">
              <a:solidFill>
                <a:srgbClr val="00887A"/>
              </a:solidFill>
            </a:endParaRPr>
          </a:p>
        </p:txBody>
      </p:sp>
      <p:cxnSp>
        <p:nvCxnSpPr>
          <p:cNvPr id="408" name="Google Shape;408;p34"/>
          <p:cNvCxnSpPr>
            <a:stCxn id="406" idx="4"/>
            <a:endCxn id="407" idx="0"/>
          </p:cNvCxnSpPr>
          <p:nvPr/>
        </p:nvCxnSpPr>
        <p:spPr>
          <a:xfrm>
            <a:off x="7687173" y="2192250"/>
            <a:ext cx="0" cy="226800"/>
          </a:xfrm>
          <a:prstGeom prst="straightConnector1">
            <a:avLst/>
          </a:prstGeom>
          <a:noFill/>
          <a:ln cap="flat" cmpd="sng" w="19050">
            <a:solidFill>
              <a:srgbClr val="434343"/>
            </a:solidFill>
            <a:prstDash val="solid"/>
            <a:round/>
            <a:headEnd len="med" w="med" type="none"/>
            <a:tailEnd len="med" w="med" type="oval"/>
          </a:ln>
        </p:spPr>
      </p:cxnSp>
      <p:pic>
        <p:nvPicPr>
          <p:cNvPr id="409" name="Google Shape;409;p34"/>
          <p:cNvPicPr preferRelativeResize="0"/>
          <p:nvPr/>
        </p:nvPicPr>
        <p:blipFill>
          <a:blip r:embed="rId3">
            <a:alphaModFix/>
          </a:blip>
          <a:stretch>
            <a:fillRect/>
          </a:stretch>
        </p:blipFill>
        <p:spPr>
          <a:xfrm>
            <a:off x="853750" y="1294375"/>
            <a:ext cx="720550" cy="720550"/>
          </a:xfrm>
          <a:prstGeom prst="rect">
            <a:avLst/>
          </a:prstGeom>
          <a:noFill/>
          <a:ln>
            <a:noFill/>
          </a:ln>
        </p:spPr>
      </p:pic>
      <p:pic>
        <p:nvPicPr>
          <p:cNvPr id="410" name="Google Shape;410;p34"/>
          <p:cNvPicPr preferRelativeResize="0"/>
          <p:nvPr/>
        </p:nvPicPr>
        <p:blipFill>
          <a:blip r:embed="rId4">
            <a:alphaModFix/>
          </a:blip>
          <a:stretch>
            <a:fillRect/>
          </a:stretch>
        </p:blipFill>
        <p:spPr>
          <a:xfrm>
            <a:off x="2470487" y="1335838"/>
            <a:ext cx="720550" cy="720550"/>
          </a:xfrm>
          <a:prstGeom prst="rect">
            <a:avLst/>
          </a:prstGeom>
          <a:noFill/>
          <a:ln>
            <a:noFill/>
          </a:ln>
        </p:spPr>
      </p:pic>
      <p:pic>
        <p:nvPicPr>
          <p:cNvPr id="411" name="Google Shape;411;p34"/>
          <p:cNvPicPr preferRelativeResize="0"/>
          <p:nvPr/>
        </p:nvPicPr>
        <p:blipFill>
          <a:blip r:embed="rId5">
            <a:alphaModFix/>
          </a:blip>
          <a:stretch>
            <a:fillRect/>
          </a:stretch>
        </p:blipFill>
        <p:spPr>
          <a:xfrm>
            <a:off x="4072360" y="1260833"/>
            <a:ext cx="767025" cy="767004"/>
          </a:xfrm>
          <a:prstGeom prst="rect">
            <a:avLst/>
          </a:prstGeom>
          <a:noFill/>
          <a:ln>
            <a:noFill/>
          </a:ln>
        </p:spPr>
      </p:pic>
      <p:pic>
        <p:nvPicPr>
          <p:cNvPr id="412" name="Google Shape;412;p34"/>
          <p:cNvPicPr preferRelativeResize="0"/>
          <p:nvPr/>
        </p:nvPicPr>
        <p:blipFill>
          <a:blip r:embed="rId6">
            <a:alphaModFix/>
          </a:blip>
          <a:stretch>
            <a:fillRect/>
          </a:stretch>
        </p:blipFill>
        <p:spPr>
          <a:xfrm>
            <a:off x="5730950" y="1335863"/>
            <a:ext cx="720550" cy="720525"/>
          </a:xfrm>
          <a:prstGeom prst="rect">
            <a:avLst/>
          </a:prstGeom>
          <a:noFill/>
          <a:ln>
            <a:noFill/>
          </a:ln>
        </p:spPr>
      </p:pic>
      <p:pic>
        <p:nvPicPr>
          <p:cNvPr id="413" name="Google Shape;413;p34"/>
          <p:cNvPicPr preferRelativeResize="0"/>
          <p:nvPr/>
        </p:nvPicPr>
        <p:blipFill>
          <a:blip r:embed="rId7">
            <a:alphaModFix/>
          </a:blip>
          <a:stretch>
            <a:fillRect/>
          </a:stretch>
        </p:blipFill>
        <p:spPr>
          <a:xfrm>
            <a:off x="7322575" y="1335882"/>
            <a:ext cx="720550" cy="720506"/>
          </a:xfrm>
          <a:prstGeom prst="rect">
            <a:avLst/>
          </a:prstGeom>
          <a:noFill/>
          <a:ln>
            <a:noFill/>
          </a:ln>
        </p:spPr>
      </p:pic>
      <p:pic>
        <p:nvPicPr>
          <p:cNvPr id="414" name="Google Shape;414;p34"/>
          <p:cNvPicPr preferRelativeResize="0"/>
          <p:nvPr/>
        </p:nvPicPr>
        <p:blipFill>
          <a:blip r:embed="rId8">
            <a:alphaModFix/>
          </a:blip>
          <a:stretch>
            <a:fillRect/>
          </a:stretch>
        </p:blipFill>
        <p:spPr>
          <a:xfrm>
            <a:off x="757050" y="3228373"/>
            <a:ext cx="843400" cy="843400"/>
          </a:xfrm>
          <a:prstGeom prst="rect">
            <a:avLst/>
          </a:prstGeom>
          <a:noFill/>
          <a:ln>
            <a:noFill/>
          </a:ln>
        </p:spPr>
      </p:pic>
      <p:pic>
        <p:nvPicPr>
          <p:cNvPr id="415" name="Google Shape;415;p34"/>
          <p:cNvPicPr preferRelativeResize="0"/>
          <p:nvPr/>
        </p:nvPicPr>
        <p:blipFill>
          <a:blip r:embed="rId9">
            <a:alphaModFix/>
          </a:blip>
          <a:stretch>
            <a:fillRect/>
          </a:stretch>
        </p:blipFill>
        <p:spPr>
          <a:xfrm>
            <a:off x="2447313" y="3266563"/>
            <a:ext cx="767025" cy="767025"/>
          </a:xfrm>
          <a:prstGeom prst="rect">
            <a:avLst/>
          </a:prstGeom>
          <a:noFill/>
          <a:ln>
            <a:noFill/>
          </a:ln>
        </p:spPr>
      </p:pic>
      <p:pic>
        <p:nvPicPr>
          <p:cNvPr id="416" name="Google Shape;416;p34"/>
          <p:cNvPicPr preferRelativeResize="0"/>
          <p:nvPr/>
        </p:nvPicPr>
        <p:blipFill>
          <a:blip r:embed="rId10">
            <a:alphaModFix/>
          </a:blip>
          <a:stretch>
            <a:fillRect/>
          </a:stretch>
        </p:blipFill>
        <p:spPr>
          <a:xfrm>
            <a:off x="4052800" y="3266575"/>
            <a:ext cx="767000" cy="767000"/>
          </a:xfrm>
          <a:prstGeom prst="rect">
            <a:avLst/>
          </a:prstGeom>
          <a:noFill/>
          <a:ln>
            <a:noFill/>
          </a:ln>
        </p:spPr>
      </p:pic>
      <p:pic>
        <p:nvPicPr>
          <p:cNvPr id="417" name="Google Shape;417;p34"/>
          <p:cNvPicPr preferRelativeResize="0"/>
          <p:nvPr/>
        </p:nvPicPr>
        <p:blipFill>
          <a:blip r:embed="rId11">
            <a:alphaModFix/>
          </a:blip>
          <a:stretch>
            <a:fillRect/>
          </a:stretch>
        </p:blipFill>
        <p:spPr>
          <a:xfrm>
            <a:off x="5632806" y="3228375"/>
            <a:ext cx="843400" cy="843400"/>
          </a:xfrm>
          <a:prstGeom prst="rect">
            <a:avLst/>
          </a:prstGeom>
          <a:noFill/>
          <a:ln>
            <a:noFill/>
          </a:ln>
        </p:spPr>
      </p:pic>
      <p:pic>
        <p:nvPicPr>
          <p:cNvPr id="418" name="Google Shape;418;p34"/>
          <p:cNvPicPr preferRelativeResize="0"/>
          <p:nvPr/>
        </p:nvPicPr>
        <p:blipFill>
          <a:blip r:embed="rId12">
            <a:alphaModFix/>
          </a:blip>
          <a:stretch>
            <a:fillRect/>
          </a:stretch>
        </p:blipFill>
        <p:spPr>
          <a:xfrm>
            <a:off x="7229925" y="3192750"/>
            <a:ext cx="914650" cy="9146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22" name="Shape 422"/>
        <p:cNvGrpSpPr/>
        <p:nvPr/>
      </p:nvGrpSpPr>
      <p:grpSpPr>
        <a:xfrm>
          <a:off x="0" y="0"/>
          <a:ext cx="0" cy="0"/>
          <a:chOff x="0" y="0"/>
          <a:chExt cx="0" cy="0"/>
        </a:xfrm>
      </p:grpSpPr>
      <p:sp>
        <p:nvSpPr>
          <p:cNvPr id="423" name="Google Shape;423;p35"/>
          <p:cNvSpPr txBox="1"/>
          <p:nvPr>
            <p:ph type="ctrTitle"/>
          </p:nvPr>
        </p:nvSpPr>
        <p:spPr>
          <a:xfrm>
            <a:off x="111325" y="2594757"/>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President model</a:t>
            </a:r>
            <a:endParaRPr/>
          </a:p>
        </p:txBody>
      </p:sp>
      <p:sp>
        <p:nvSpPr>
          <p:cNvPr id="424" name="Google Shape;424;p35"/>
          <p:cNvSpPr/>
          <p:nvPr/>
        </p:nvSpPr>
        <p:spPr>
          <a:xfrm>
            <a:off x="991600" y="268235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5"/>
          <p:cNvSpPr/>
          <p:nvPr/>
        </p:nvSpPr>
        <p:spPr>
          <a:xfrm>
            <a:off x="663225" y="302120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5"/>
          <p:cNvSpPr/>
          <p:nvPr/>
        </p:nvSpPr>
        <p:spPr>
          <a:xfrm>
            <a:off x="7622000" y="3511000"/>
            <a:ext cx="90675" cy="89225"/>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5"/>
          <p:cNvSpPr/>
          <p:nvPr/>
        </p:nvSpPr>
        <p:spPr>
          <a:xfrm>
            <a:off x="8014325" y="31751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5"/>
          <p:cNvSpPr/>
          <p:nvPr/>
        </p:nvSpPr>
        <p:spPr>
          <a:xfrm>
            <a:off x="8247050" y="4346473"/>
            <a:ext cx="180597" cy="177727"/>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5"/>
          <p:cNvSpPr/>
          <p:nvPr/>
        </p:nvSpPr>
        <p:spPr>
          <a:xfrm>
            <a:off x="8656300" y="452420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5"/>
          <p:cNvSpPr/>
          <p:nvPr/>
        </p:nvSpPr>
        <p:spPr>
          <a:xfrm>
            <a:off x="7712675" y="4050513"/>
            <a:ext cx="411275" cy="404698"/>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77A6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5"/>
          <p:cNvSpPr/>
          <p:nvPr/>
        </p:nvSpPr>
        <p:spPr>
          <a:xfrm>
            <a:off x="-107325" y="3093138"/>
            <a:ext cx="460828" cy="453504"/>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5"/>
          <p:cNvSpPr/>
          <p:nvPr/>
        </p:nvSpPr>
        <p:spPr>
          <a:xfrm>
            <a:off x="484800" y="3291950"/>
            <a:ext cx="54425" cy="55875"/>
          </a:xfrm>
          <a:custGeom>
            <a:rect b="b" l="l" r="r" t="t"/>
            <a:pathLst>
              <a:path extrusionOk="0" h="2235" w="2177">
                <a:moveTo>
                  <a:pt x="1089" y="0"/>
                </a:moveTo>
                <a:cubicBezTo>
                  <a:pt x="494" y="0"/>
                  <a:pt x="1" y="537"/>
                  <a:pt x="1" y="1146"/>
                </a:cubicBezTo>
                <a:cubicBezTo>
                  <a:pt x="1" y="1755"/>
                  <a:pt x="494" y="2234"/>
                  <a:pt x="1089" y="2234"/>
                </a:cubicBezTo>
                <a:cubicBezTo>
                  <a:pt x="1698" y="2234"/>
                  <a:pt x="2177" y="1755"/>
                  <a:pt x="2177" y="1146"/>
                </a:cubicBezTo>
                <a:cubicBezTo>
                  <a:pt x="2177" y="537"/>
                  <a:pt x="1698" y="0"/>
                  <a:pt x="10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5"/>
          <p:cNvSpPr/>
          <p:nvPr/>
        </p:nvSpPr>
        <p:spPr>
          <a:xfrm>
            <a:off x="353500" y="3347828"/>
            <a:ext cx="180597" cy="177701"/>
          </a:xfrm>
          <a:custGeom>
            <a:rect b="b" l="l" r="r" t="t"/>
            <a:pathLst>
              <a:path extrusionOk="0" h="3569" w="3627">
                <a:moveTo>
                  <a:pt x="1814" y="1"/>
                </a:moveTo>
                <a:cubicBezTo>
                  <a:pt x="842" y="1"/>
                  <a:pt x="1" y="784"/>
                  <a:pt x="1" y="1814"/>
                </a:cubicBezTo>
                <a:cubicBezTo>
                  <a:pt x="1" y="2786"/>
                  <a:pt x="842" y="3569"/>
                  <a:pt x="1814" y="3569"/>
                </a:cubicBezTo>
                <a:cubicBezTo>
                  <a:pt x="2786" y="3569"/>
                  <a:pt x="3627" y="2786"/>
                  <a:pt x="3627" y="1814"/>
                </a:cubicBezTo>
                <a:cubicBezTo>
                  <a:pt x="3627" y="784"/>
                  <a:pt x="2786" y="1"/>
                  <a:pt x="18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37" name="Shape 437"/>
        <p:cNvGrpSpPr/>
        <p:nvPr/>
      </p:nvGrpSpPr>
      <p:grpSpPr>
        <a:xfrm>
          <a:off x="0" y="0"/>
          <a:ext cx="0" cy="0"/>
          <a:chOff x="0" y="0"/>
          <a:chExt cx="0" cy="0"/>
        </a:xfrm>
      </p:grpSpPr>
      <p:sp>
        <p:nvSpPr>
          <p:cNvPr id="438" name="Google Shape;438;p36"/>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President Model</a:t>
            </a:r>
            <a:endParaRPr>
              <a:solidFill>
                <a:srgbClr val="00887A"/>
              </a:solidFill>
            </a:endParaRPr>
          </a:p>
        </p:txBody>
      </p:sp>
      <p:pic>
        <p:nvPicPr>
          <p:cNvPr id="439" name="Google Shape;439;p36"/>
          <p:cNvPicPr preferRelativeResize="0"/>
          <p:nvPr/>
        </p:nvPicPr>
        <p:blipFill>
          <a:blip r:embed="rId3">
            <a:alphaModFix/>
          </a:blip>
          <a:stretch>
            <a:fillRect/>
          </a:stretch>
        </p:blipFill>
        <p:spPr>
          <a:xfrm>
            <a:off x="1903425" y="964132"/>
            <a:ext cx="5337152" cy="396911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43" name="Shape 443"/>
        <p:cNvGrpSpPr/>
        <p:nvPr/>
      </p:nvGrpSpPr>
      <p:grpSpPr>
        <a:xfrm>
          <a:off x="0" y="0"/>
          <a:ext cx="0" cy="0"/>
          <a:chOff x="0" y="0"/>
          <a:chExt cx="0" cy="0"/>
        </a:xfrm>
      </p:grpSpPr>
      <p:sp>
        <p:nvSpPr>
          <p:cNvPr id="444" name="Google Shape;444;p37"/>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President Model</a:t>
            </a:r>
            <a:endParaRPr>
              <a:solidFill>
                <a:srgbClr val="00887A"/>
              </a:solidFill>
            </a:endParaRPr>
          </a:p>
        </p:txBody>
      </p:sp>
      <p:sp>
        <p:nvSpPr>
          <p:cNvPr id="445" name="Google Shape;445;p37"/>
          <p:cNvSpPr/>
          <p:nvPr/>
        </p:nvSpPr>
        <p:spPr>
          <a:xfrm>
            <a:off x="674225" y="1926438"/>
            <a:ext cx="1358100" cy="74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latin typeface="Anaheim"/>
                <a:ea typeface="Anaheim"/>
                <a:cs typeface="Anaheim"/>
                <a:sym typeface="Anaheim"/>
              </a:rPr>
              <a:t>Create </a:t>
            </a:r>
            <a:r>
              <a:rPr lang="es">
                <a:latin typeface="Anaheim"/>
                <a:ea typeface="Anaheim"/>
                <a:cs typeface="Anaheim"/>
                <a:sym typeface="Anaheim"/>
              </a:rPr>
              <a:t>environment</a:t>
            </a:r>
            <a:r>
              <a:rPr lang="es">
                <a:latin typeface="Anaheim"/>
                <a:ea typeface="Anaheim"/>
                <a:cs typeface="Anaheim"/>
                <a:sym typeface="Anaheim"/>
              </a:rPr>
              <a:t> (Q-table)</a:t>
            </a:r>
            <a:endParaRPr>
              <a:latin typeface="Anaheim"/>
              <a:ea typeface="Anaheim"/>
              <a:cs typeface="Anaheim"/>
              <a:sym typeface="Anaheim"/>
            </a:endParaRPr>
          </a:p>
        </p:txBody>
      </p:sp>
      <p:sp>
        <p:nvSpPr>
          <p:cNvPr id="446" name="Google Shape;446;p37"/>
          <p:cNvSpPr/>
          <p:nvPr/>
        </p:nvSpPr>
        <p:spPr>
          <a:xfrm>
            <a:off x="6908925" y="1926438"/>
            <a:ext cx="1358100" cy="74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latin typeface="Anaheim"/>
                <a:ea typeface="Anaheim"/>
                <a:cs typeface="Anaheim"/>
                <a:sym typeface="Anaheim"/>
              </a:rPr>
              <a:t>Update </a:t>
            </a:r>
            <a:r>
              <a:rPr lang="es">
                <a:latin typeface="Anaheim"/>
                <a:ea typeface="Anaheim"/>
                <a:cs typeface="Anaheim"/>
                <a:sym typeface="Anaheim"/>
              </a:rPr>
              <a:t>environment</a:t>
            </a:r>
            <a:r>
              <a:rPr lang="es">
                <a:latin typeface="Anaheim"/>
                <a:ea typeface="Anaheim"/>
                <a:cs typeface="Anaheim"/>
                <a:sym typeface="Anaheim"/>
              </a:rPr>
              <a:t> (Q-table)</a:t>
            </a:r>
            <a:endParaRPr>
              <a:latin typeface="Anaheim"/>
              <a:ea typeface="Anaheim"/>
              <a:cs typeface="Anaheim"/>
              <a:sym typeface="Anaheim"/>
            </a:endParaRPr>
          </a:p>
        </p:txBody>
      </p:sp>
      <p:cxnSp>
        <p:nvCxnSpPr>
          <p:cNvPr id="447" name="Google Shape;447;p37"/>
          <p:cNvCxnSpPr>
            <a:stCxn id="446" idx="3"/>
            <a:endCxn id="445" idx="1"/>
          </p:cNvCxnSpPr>
          <p:nvPr/>
        </p:nvCxnSpPr>
        <p:spPr>
          <a:xfrm flipH="1">
            <a:off x="674325" y="2297238"/>
            <a:ext cx="7592700" cy="600"/>
          </a:xfrm>
          <a:prstGeom prst="bentConnector5">
            <a:avLst>
              <a:gd fmla="val -3136" name="adj1"/>
              <a:gd fmla="val -101487500" name="adj2"/>
              <a:gd fmla="val 103138" name="adj3"/>
            </a:avLst>
          </a:prstGeom>
          <a:noFill/>
          <a:ln cap="flat" cmpd="sng" w="28575">
            <a:solidFill>
              <a:schemeClr val="dk2"/>
            </a:solidFill>
            <a:prstDash val="solid"/>
            <a:round/>
            <a:headEnd len="med" w="med" type="none"/>
            <a:tailEnd len="med" w="med" type="none"/>
          </a:ln>
        </p:spPr>
      </p:cxnSp>
      <p:cxnSp>
        <p:nvCxnSpPr>
          <p:cNvPr id="448" name="Google Shape;448;p37"/>
          <p:cNvCxnSpPr>
            <a:stCxn id="445" idx="3"/>
            <a:endCxn id="446" idx="1"/>
          </p:cNvCxnSpPr>
          <p:nvPr/>
        </p:nvCxnSpPr>
        <p:spPr>
          <a:xfrm>
            <a:off x="2032325" y="2297238"/>
            <a:ext cx="4876500" cy="600"/>
          </a:xfrm>
          <a:prstGeom prst="bentConnector3">
            <a:avLst>
              <a:gd fmla="val 50001" name="adj1"/>
            </a:avLst>
          </a:prstGeom>
          <a:noFill/>
          <a:ln cap="flat" cmpd="sng" w="28575">
            <a:solidFill>
              <a:schemeClr val="dk2"/>
            </a:solidFill>
            <a:prstDash val="solid"/>
            <a:round/>
            <a:headEnd len="med" w="med" type="none"/>
            <a:tailEnd len="med" w="med" type="none"/>
          </a:ln>
        </p:spPr>
      </p:cxnSp>
      <p:sp>
        <p:nvSpPr>
          <p:cNvPr id="449" name="Google Shape;449;p37"/>
          <p:cNvSpPr/>
          <p:nvPr/>
        </p:nvSpPr>
        <p:spPr>
          <a:xfrm>
            <a:off x="2232900" y="1926438"/>
            <a:ext cx="1358100" cy="74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latin typeface="Anaheim"/>
                <a:ea typeface="Anaheim"/>
                <a:cs typeface="Anaheim"/>
                <a:sym typeface="Anaheim"/>
              </a:rPr>
              <a:t>Choose the solution </a:t>
            </a:r>
            <a:endParaRPr>
              <a:latin typeface="Anaheim"/>
              <a:ea typeface="Anaheim"/>
              <a:cs typeface="Anaheim"/>
              <a:sym typeface="Anaheim"/>
            </a:endParaRPr>
          </a:p>
        </p:txBody>
      </p:sp>
      <p:sp>
        <p:nvSpPr>
          <p:cNvPr id="450" name="Google Shape;450;p37"/>
          <p:cNvSpPr/>
          <p:nvPr/>
        </p:nvSpPr>
        <p:spPr>
          <a:xfrm>
            <a:off x="3791575" y="1926438"/>
            <a:ext cx="1358100" cy="74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latin typeface="Anaheim"/>
                <a:ea typeface="Anaheim"/>
                <a:cs typeface="Anaheim"/>
                <a:sym typeface="Anaheim"/>
              </a:rPr>
              <a:t>Perform the action using impact table</a:t>
            </a:r>
            <a:endParaRPr>
              <a:latin typeface="Anaheim"/>
              <a:ea typeface="Anaheim"/>
              <a:cs typeface="Anaheim"/>
              <a:sym typeface="Anaheim"/>
            </a:endParaRPr>
          </a:p>
        </p:txBody>
      </p:sp>
      <p:sp>
        <p:nvSpPr>
          <p:cNvPr id="451" name="Google Shape;451;p37"/>
          <p:cNvSpPr/>
          <p:nvPr/>
        </p:nvSpPr>
        <p:spPr>
          <a:xfrm>
            <a:off x="5350250" y="1926438"/>
            <a:ext cx="1358100" cy="74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latin typeface="Anaheim"/>
                <a:ea typeface="Anaheim"/>
                <a:cs typeface="Anaheim"/>
                <a:sym typeface="Anaheim"/>
              </a:rPr>
              <a:t>Measure</a:t>
            </a:r>
            <a:r>
              <a:rPr lang="es">
                <a:latin typeface="Anaheim"/>
                <a:ea typeface="Anaheim"/>
                <a:cs typeface="Anaheim"/>
                <a:sym typeface="Anaheim"/>
              </a:rPr>
              <a:t> </a:t>
            </a:r>
            <a:r>
              <a:rPr lang="es">
                <a:latin typeface="Anaheim"/>
                <a:ea typeface="Anaheim"/>
                <a:cs typeface="Anaheim"/>
                <a:sym typeface="Anaheim"/>
              </a:rPr>
              <a:t>current</a:t>
            </a:r>
            <a:r>
              <a:rPr lang="es">
                <a:latin typeface="Anaheim"/>
                <a:ea typeface="Anaheim"/>
                <a:cs typeface="Anaheim"/>
                <a:sym typeface="Anaheim"/>
              </a:rPr>
              <a:t> capacity (using Dynamic Model)</a:t>
            </a:r>
            <a:endParaRPr>
              <a:latin typeface="Anaheim"/>
              <a:ea typeface="Anaheim"/>
              <a:cs typeface="Anaheim"/>
              <a:sym typeface="Anahei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55" name="Shape 455"/>
        <p:cNvGrpSpPr/>
        <p:nvPr/>
      </p:nvGrpSpPr>
      <p:grpSpPr>
        <a:xfrm>
          <a:off x="0" y="0"/>
          <a:ext cx="0" cy="0"/>
          <a:chOff x="0" y="0"/>
          <a:chExt cx="0" cy="0"/>
        </a:xfrm>
      </p:grpSpPr>
      <p:sp>
        <p:nvSpPr>
          <p:cNvPr id="456" name="Google Shape;456;p38"/>
          <p:cNvSpPr txBox="1"/>
          <p:nvPr>
            <p:ph idx="6" type="ctrTitle"/>
          </p:nvPr>
        </p:nvSpPr>
        <p:spPr>
          <a:xfrm>
            <a:off x="55650" y="464882"/>
            <a:ext cx="9032700" cy="40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Results</a:t>
            </a:r>
            <a:endParaRPr>
              <a:solidFill>
                <a:srgbClr val="00887A"/>
              </a:solidFill>
            </a:endParaRPr>
          </a:p>
        </p:txBody>
      </p:sp>
      <p:sp>
        <p:nvSpPr>
          <p:cNvPr id="457" name="Google Shape;457;p38"/>
          <p:cNvSpPr/>
          <p:nvPr/>
        </p:nvSpPr>
        <p:spPr>
          <a:xfrm>
            <a:off x="797913" y="3057263"/>
            <a:ext cx="1773600" cy="772200"/>
          </a:xfrm>
          <a:prstGeom prst="rect">
            <a:avLst/>
          </a:prstGeom>
          <a:solidFill>
            <a:srgbClr val="D3E3F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rgbClr val="00887A"/>
                </a:solidFill>
                <a:latin typeface="Anton"/>
                <a:ea typeface="Anton"/>
                <a:cs typeface="Anton"/>
                <a:sym typeface="Anton"/>
              </a:rPr>
              <a:t>12.30 billions</a:t>
            </a:r>
            <a:r>
              <a:rPr lang="es">
                <a:solidFill>
                  <a:srgbClr val="00887A"/>
                </a:solidFill>
                <a:latin typeface="Anton"/>
                <a:ea typeface="Anton"/>
                <a:cs typeface="Anton"/>
                <a:sym typeface="Anton"/>
              </a:rPr>
              <a:t>         </a:t>
            </a:r>
            <a:endParaRPr>
              <a:solidFill>
                <a:srgbClr val="00887A"/>
              </a:solidFill>
              <a:latin typeface="Anton"/>
              <a:ea typeface="Anton"/>
              <a:cs typeface="Anton"/>
              <a:sym typeface="Anton"/>
            </a:endParaRPr>
          </a:p>
        </p:txBody>
      </p:sp>
      <p:sp>
        <p:nvSpPr>
          <p:cNvPr id="458" name="Google Shape;458;p38"/>
          <p:cNvSpPr/>
          <p:nvPr/>
        </p:nvSpPr>
        <p:spPr>
          <a:xfrm>
            <a:off x="2759988" y="3057263"/>
            <a:ext cx="1773600" cy="772200"/>
          </a:xfrm>
          <a:prstGeom prst="rect">
            <a:avLst/>
          </a:prstGeom>
          <a:solidFill>
            <a:srgbClr val="666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rgbClr val="F3F3F3"/>
                </a:solidFill>
                <a:latin typeface="Anton"/>
                <a:ea typeface="Anton"/>
                <a:cs typeface="Anton"/>
                <a:sym typeface="Anton"/>
              </a:rPr>
              <a:t>13.14 billions</a:t>
            </a:r>
            <a:r>
              <a:rPr lang="es">
                <a:solidFill>
                  <a:srgbClr val="F3F3F3"/>
                </a:solidFill>
                <a:latin typeface="Anton"/>
                <a:ea typeface="Anton"/>
                <a:cs typeface="Anton"/>
                <a:sym typeface="Anton"/>
              </a:rPr>
              <a:t>         </a:t>
            </a:r>
            <a:endParaRPr>
              <a:solidFill>
                <a:srgbClr val="F3F3F3"/>
              </a:solidFill>
              <a:latin typeface="Anton"/>
              <a:ea typeface="Anton"/>
              <a:cs typeface="Anton"/>
              <a:sym typeface="Anton"/>
            </a:endParaRPr>
          </a:p>
        </p:txBody>
      </p:sp>
      <p:sp>
        <p:nvSpPr>
          <p:cNvPr id="459" name="Google Shape;459;p38"/>
          <p:cNvSpPr/>
          <p:nvPr/>
        </p:nvSpPr>
        <p:spPr>
          <a:xfrm>
            <a:off x="1878300" y="1314038"/>
            <a:ext cx="5387400" cy="1384200"/>
          </a:xfrm>
          <a:prstGeom prst="rect">
            <a:avLst/>
          </a:prstGeom>
          <a:solidFill>
            <a:srgbClr val="77A6F7"/>
          </a:solidFill>
          <a:ln cap="flat" cmpd="sng" w="19050">
            <a:solidFill>
              <a:srgbClr val="77A6F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sz="3600">
                <a:solidFill>
                  <a:srgbClr val="F3F3F3"/>
                </a:solidFill>
                <a:latin typeface="Anton"/>
                <a:ea typeface="Anton"/>
                <a:cs typeface="Anton"/>
                <a:sym typeface="Anton"/>
              </a:rPr>
              <a:t>13 billions </a:t>
            </a:r>
            <a:r>
              <a:rPr b="1" lang="es" sz="3600">
                <a:solidFill>
                  <a:srgbClr val="F3F3F3"/>
                </a:solidFill>
                <a:latin typeface="Anton"/>
                <a:ea typeface="Anton"/>
                <a:cs typeface="Anton"/>
                <a:sym typeface="Anton"/>
              </a:rPr>
              <a:t>         </a:t>
            </a:r>
            <a:endParaRPr b="1" sz="3600">
              <a:solidFill>
                <a:srgbClr val="F3F3F3"/>
              </a:solidFill>
              <a:latin typeface="Anton"/>
              <a:ea typeface="Anton"/>
              <a:cs typeface="Anton"/>
              <a:sym typeface="Anton"/>
            </a:endParaRPr>
          </a:p>
        </p:txBody>
      </p:sp>
      <p:sp>
        <p:nvSpPr>
          <p:cNvPr id="460" name="Google Shape;460;p38"/>
          <p:cNvSpPr/>
          <p:nvPr/>
        </p:nvSpPr>
        <p:spPr>
          <a:xfrm>
            <a:off x="4666238" y="3057263"/>
            <a:ext cx="1773600" cy="772200"/>
          </a:xfrm>
          <a:prstGeom prst="rect">
            <a:avLst/>
          </a:prstGeom>
          <a:solidFill>
            <a:srgbClr val="D3E3F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rgbClr val="00887A"/>
                </a:solidFill>
                <a:latin typeface="Anton"/>
                <a:ea typeface="Anton"/>
                <a:cs typeface="Anton"/>
                <a:sym typeface="Anton"/>
              </a:rPr>
              <a:t>12.76 billions         </a:t>
            </a:r>
            <a:endParaRPr>
              <a:solidFill>
                <a:srgbClr val="00887A"/>
              </a:solidFill>
              <a:latin typeface="Anton"/>
              <a:ea typeface="Anton"/>
              <a:cs typeface="Anton"/>
              <a:sym typeface="Anton"/>
            </a:endParaRPr>
          </a:p>
        </p:txBody>
      </p:sp>
      <p:sp>
        <p:nvSpPr>
          <p:cNvPr id="461" name="Google Shape;461;p38"/>
          <p:cNvSpPr/>
          <p:nvPr/>
        </p:nvSpPr>
        <p:spPr>
          <a:xfrm>
            <a:off x="6572488" y="3057263"/>
            <a:ext cx="1773600" cy="772200"/>
          </a:xfrm>
          <a:prstGeom prst="rect">
            <a:avLst/>
          </a:prstGeom>
          <a:solidFill>
            <a:srgbClr val="666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rgbClr val="F3F3F3"/>
                </a:solidFill>
                <a:latin typeface="Anton"/>
                <a:ea typeface="Anton"/>
                <a:cs typeface="Anton"/>
                <a:sym typeface="Anton"/>
              </a:rPr>
              <a:t>13.54 billions         </a:t>
            </a:r>
            <a:endParaRPr>
              <a:solidFill>
                <a:srgbClr val="F3F3F3"/>
              </a:solidFill>
              <a:latin typeface="Anton"/>
              <a:ea typeface="Anton"/>
              <a:cs typeface="Anton"/>
              <a:sym typeface="Anton"/>
            </a:endParaRPr>
          </a:p>
        </p:txBody>
      </p:sp>
      <p:sp>
        <p:nvSpPr>
          <p:cNvPr id="462" name="Google Shape;462;p38"/>
          <p:cNvSpPr txBox="1"/>
          <p:nvPr/>
        </p:nvSpPr>
        <p:spPr>
          <a:xfrm>
            <a:off x="906675" y="3579575"/>
            <a:ext cx="1556100" cy="2499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rPr lang="es">
                <a:solidFill>
                  <a:srgbClr val="00887A"/>
                </a:solidFill>
                <a:latin typeface="Anaheim"/>
                <a:ea typeface="Anaheim"/>
                <a:cs typeface="Anaheim"/>
                <a:sym typeface="Anaheim"/>
              </a:rPr>
              <a:t>+63%</a:t>
            </a:r>
            <a:endParaRPr>
              <a:solidFill>
                <a:srgbClr val="00887A"/>
              </a:solidFill>
              <a:latin typeface="Anaheim"/>
              <a:ea typeface="Anaheim"/>
              <a:cs typeface="Anaheim"/>
              <a:sym typeface="Anaheim"/>
            </a:endParaRPr>
          </a:p>
        </p:txBody>
      </p:sp>
      <p:sp>
        <p:nvSpPr>
          <p:cNvPr id="463" name="Google Shape;463;p38"/>
          <p:cNvSpPr txBox="1"/>
          <p:nvPr/>
        </p:nvSpPr>
        <p:spPr>
          <a:xfrm>
            <a:off x="4775000" y="3579575"/>
            <a:ext cx="1556100" cy="2499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rPr lang="es">
                <a:solidFill>
                  <a:srgbClr val="00887A"/>
                </a:solidFill>
                <a:latin typeface="Anaheim"/>
                <a:ea typeface="Anaheim"/>
                <a:cs typeface="Anaheim"/>
                <a:sym typeface="Anaheim"/>
              </a:rPr>
              <a:t>+68%</a:t>
            </a:r>
            <a:endParaRPr>
              <a:solidFill>
                <a:srgbClr val="00887A"/>
              </a:solidFill>
              <a:latin typeface="Anaheim"/>
              <a:ea typeface="Anaheim"/>
              <a:cs typeface="Anaheim"/>
              <a:sym typeface="Anaheim"/>
            </a:endParaRPr>
          </a:p>
        </p:txBody>
      </p:sp>
      <p:sp>
        <p:nvSpPr>
          <p:cNvPr id="464" name="Google Shape;464;p38"/>
          <p:cNvSpPr txBox="1"/>
          <p:nvPr/>
        </p:nvSpPr>
        <p:spPr>
          <a:xfrm>
            <a:off x="2895213" y="3579575"/>
            <a:ext cx="1556100" cy="2499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rPr lang="es">
                <a:solidFill>
                  <a:srgbClr val="00887A"/>
                </a:solidFill>
                <a:latin typeface="Anaheim"/>
                <a:ea typeface="Anaheim"/>
                <a:cs typeface="Anaheim"/>
                <a:sym typeface="Anaheim"/>
              </a:rPr>
              <a:t>+73%</a:t>
            </a:r>
            <a:endParaRPr>
              <a:solidFill>
                <a:srgbClr val="00887A"/>
              </a:solidFill>
              <a:latin typeface="Anaheim"/>
              <a:ea typeface="Anaheim"/>
              <a:cs typeface="Anaheim"/>
              <a:sym typeface="Anaheim"/>
            </a:endParaRPr>
          </a:p>
        </p:txBody>
      </p:sp>
      <p:sp>
        <p:nvSpPr>
          <p:cNvPr id="465" name="Google Shape;465;p38"/>
          <p:cNvSpPr txBox="1"/>
          <p:nvPr/>
        </p:nvSpPr>
        <p:spPr>
          <a:xfrm>
            <a:off x="6681238" y="3579575"/>
            <a:ext cx="1556100" cy="2499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rPr lang="es">
                <a:solidFill>
                  <a:srgbClr val="00887A"/>
                </a:solidFill>
                <a:latin typeface="Anaheim"/>
                <a:ea typeface="Anaheim"/>
                <a:cs typeface="Anaheim"/>
                <a:sym typeface="Anaheim"/>
              </a:rPr>
              <a:t>+78%</a:t>
            </a:r>
            <a:endParaRPr>
              <a:solidFill>
                <a:srgbClr val="00887A"/>
              </a:solidFill>
              <a:latin typeface="Anaheim"/>
              <a:ea typeface="Anaheim"/>
              <a:cs typeface="Anaheim"/>
              <a:sym typeface="Anaheim"/>
            </a:endParaRPr>
          </a:p>
        </p:txBody>
      </p:sp>
      <p:sp>
        <p:nvSpPr>
          <p:cNvPr id="466" name="Google Shape;466;p38"/>
          <p:cNvSpPr txBox="1"/>
          <p:nvPr/>
        </p:nvSpPr>
        <p:spPr>
          <a:xfrm>
            <a:off x="3685202" y="2288900"/>
            <a:ext cx="1773600" cy="2499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rPr b="1" lang="es" sz="2400">
                <a:solidFill>
                  <a:srgbClr val="00887A"/>
                </a:solidFill>
                <a:latin typeface="Anaheim"/>
                <a:ea typeface="Anaheim"/>
                <a:cs typeface="Anaheim"/>
                <a:sym typeface="Anaheim"/>
              </a:rPr>
              <a:t>+</a:t>
            </a:r>
            <a:r>
              <a:rPr b="1" lang="es" sz="2400">
                <a:solidFill>
                  <a:srgbClr val="00887A"/>
                </a:solidFill>
                <a:latin typeface="Anaheim"/>
                <a:ea typeface="Anaheim"/>
                <a:cs typeface="Anaheim"/>
                <a:sym typeface="Anaheim"/>
              </a:rPr>
              <a:t>70%</a:t>
            </a:r>
            <a:endParaRPr b="1" sz="2400">
              <a:solidFill>
                <a:srgbClr val="00887A"/>
              </a:solidFill>
              <a:latin typeface="Anaheim"/>
              <a:ea typeface="Anaheim"/>
              <a:cs typeface="Anaheim"/>
              <a:sym typeface="Anahei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par>
                                <p:cTn fill="hold" nodeType="with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1000"/>
                                        <p:tgtEl>
                                          <p:spTgt spid="4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0" name="Shape 470"/>
        <p:cNvGrpSpPr/>
        <p:nvPr/>
      </p:nvGrpSpPr>
      <p:grpSpPr>
        <a:xfrm>
          <a:off x="0" y="0"/>
          <a:ext cx="0" cy="0"/>
          <a:chOff x="0" y="0"/>
          <a:chExt cx="0" cy="0"/>
        </a:xfrm>
      </p:grpSpPr>
      <p:sp>
        <p:nvSpPr>
          <p:cNvPr id="471" name="Google Shape;471;p39"/>
          <p:cNvSpPr txBox="1"/>
          <p:nvPr>
            <p:ph type="ctrTitle"/>
          </p:nvPr>
        </p:nvSpPr>
        <p:spPr>
          <a:xfrm>
            <a:off x="5106450" y="1834275"/>
            <a:ext cx="3616800" cy="17823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Questions?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5" name="Shape 475"/>
        <p:cNvGrpSpPr/>
        <p:nvPr/>
      </p:nvGrpSpPr>
      <p:grpSpPr>
        <a:xfrm>
          <a:off x="0" y="0"/>
          <a:ext cx="0" cy="0"/>
          <a:chOff x="0" y="0"/>
          <a:chExt cx="0" cy="0"/>
        </a:xfrm>
      </p:grpSpPr>
      <p:sp>
        <p:nvSpPr>
          <p:cNvPr id="476" name="Google Shape;476;p40"/>
          <p:cNvSpPr txBox="1"/>
          <p:nvPr>
            <p:ph type="ctrTitle"/>
          </p:nvPr>
        </p:nvSpPr>
        <p:spPr>
          <a:xfrm>
            <a:off x="5106450" y="1834275"/>
            <a:ext cx="3616800" cy="17823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lat Style Disease Presentation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