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5FBD-415D-45DF-9C33-E0EA9C6DA8EB}" type="datetimeFigureOut">
              <a:rPr lang="ru-RU" smtClean="0"/>
              <a:t>02.08.2017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E28-99C0-42B9-9D91-32A5807B9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90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15FBD-415D-45DF-9C33-E0EA9C6DA8EB}" type="datetimeFigureOut">
              <a:rPr lang="ru-RU" smtClean="0"/>
              <a:t>02.08.2017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B0E28-99C0-42B9-9D91-32A5807B9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27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School 179 team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0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Something new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4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And more new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9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New inventions – new problems 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5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mtClean="0"/>
              <a:t>Algorithm and base</a:t>
            </a:r>
            <a:endParaRPr lang="ru-RU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0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UGS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5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UGS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16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44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42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mtClean="0"/>
              <a:t>jetlag</a:t>
            </a:r>
            <a:endParaRPr lang="ru-RU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mtClean="0"/>
              <a:t>Phenomenon itself</a:t>
            </a:r>
            <a:endParaRPr lang="en-US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33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algorithm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64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calculate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19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difference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97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mtClean="0"/>
              <a:t>Acclimatization</a:t>
            </a:r>
            <a:endParaRPr lang="ru-RU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02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mtClean="0"/>
              <a:t>Phenomenon itself</a:t>
            </a:r>
            <a:endParaRPr lang="en-US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35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Research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4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mtClean="0"/>
              <a:t>Van-Zeilen</a:t>
            </a:r>
            <a:r>
              <a:rPr lang="en-US" smtClean="0">
                <a:solidFill>
                  <a:srgbClr val="F4B54B"/>
                </a:solidFill>
                <a:latin typeface="Century Gothic"/>
              </a:rPr>
              <a:t> </a:t>
            </a:r>
            <a:r>
              <a:rPr lang="en-US" smtClean="0"/>
              <a:t>equation</a:t>
            </a:r>
            <a:endParaRPr lang="en-US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83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algorithm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9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Comfort difference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14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mtClean="0"/>
              <a:t>Cost</a:t>
            </a:r>
            <a:endParaRPr lang="ru-RU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49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Money makes the world go round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00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The calculating formula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91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smtClean="0"/>
              <a:t>Conclusion</a:t>
            </a:r>
            <a:endParaRPr lang="ru-RU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57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Model`s characteristics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16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 for attention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721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Экран (16:9)</PresentationFormat>
  <Paragraphs>27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School 179 team</vt:lpstr>
      <vt:lpstr>Something new</vt:lpstr>
      <vt:lpstr>And more new</vt:lpstr>
      <vt:lpstr>New inventions – new problems </vt:lpstr>
      <vt:lpstr>Algorithm and base</vt:lpstr>
      <vt:lpstr>UGS</vt:lpstr>
      <vt:lpstr>UGS</vt:lpstr>
      <vt:lpstr>Algorithm</vt:lpstr>
      <vt:lpstr>Algorithm</vt:lpstr>
      <vt:lpstr>Algorithm</vt:lpstr>
      <vt:lpstr>jetlag</vt:lpstr>
      <vt:lpstr>Phenomenon itself</vt:lpstr>
      <vt:lpstr>Calculating algorithm</vt:lpstr>
      <vt:lpstr>How to calculate</vt:lpstr>
      <vt:lpstr>Calculating difference</vt:lpstr>
      <vt:lpstr>Acclimatization</vt:lpstr>
      <vt:lpstr>Phenomenon itself</vt:lpstr>
      <vt:lpstr>Research</vt:lpstr>
      <vt:lpstr>Van-Zeilen equation</vt:lpstr>
      <vt:lpstr>Calculating algorithm</vt:lpstr>
      <vt:lpstr>Comfort difference</vt:lpstr>
      <vt:lpstr>Cost</vt:lpstr>
      <vt:lpstr>Money makes the world go round</vt:lpstr>
      <vt:lpstr>The calculating formula</vt:lpstr>
      <vt:lpstr>Conclusion</vt:lpstr>
      <vt:lpstr>Model`s characteristics</vt:lpstr>
      <vt:lpstr>Thank you for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179 team</dc:title>
  <dc:creator>User</dc:creator>
  <cp:lastModifiedBy>User</cp:lastModifiedBy>
  <cp:revision>1</cp:revision>
  <dcterms:created xsi:type="dcterms:W3CDTF">2017-08-02T17:32:16Z</dcterms:created>
  <dcterms:modified xsi:type="dcterms:W3CDTF">2017-08-02T17:32:16Z</dcterms:modified>
</cp:coreProperties>
</file>